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handoutMasterIdLst>
    <p:handoutMasterId r:id="rId70"/>
  </p:handoutMasterIdLst>
  <p:sldIdLst>
    <p:sldId id="2147375135" r:id="rId5"/>
    <p:sldId id="256" r:id="rId6"/>
    <p:sldId id="258" r:id="rId7"/>
    <p:sldId id="257" r:id="rId8"/>
    <p:sldId id="263" r:id="rId9"/>
    <p:sldId id="265" r:id="rId10"/>
    <p:sldId id="275" r:id="rId11"/>
    <p:sldId id="264" r:id="rId12"/>
    <p:sldId id="2147375138" r:id="rId13"/>
    <p:sldId id="2147375139" r:id="rId14"/>
    <p:sldId id="2147375142" r:id="rId15"/>
    <p:sldId id="261" r:id="rId16"/>
    <p:sldId id="260" r:id="rId17"/>
    <p:sldId id="262" r:id="rId18"/>
    <p:sldId id="304" r:id="rId19"/>
    <p:sldId id="270" r:id="rId20"/>
    <p:sldId id="267" r:id="rId21"/>
    <p:sldId id="268" r:id="rId22"/>
    <p:sldId id="2147375140" r:id="rId23"/>
    <p:sldId id="269" r:id="rId24"/>
    <p:sldId id="300" r:id="rId25"/>
    <p:sldId id="306" r:id="rId26"/>
    <p:sldId id="276" r:id="rId27"/>
    <p:sldId id="295" r:id="rId28"/>
    <p:sldId id="299" r:id="rId29"/>
    <p:sldId id="2147375141" r:id="rId30"/>
    <p:sldId id="2147375112" r:id="rId31"/>
    <p:sldId id="2147375113" r:id="rId32"/>
    <p:sldId id="2147375114" r:id="rId33"/>
    <p:sldId id="2147375115" r:id="rId34"/>
    <p:sldId id="2147375116" r:id="rId35"/>
    <p:sldId id="2147375117" r:id="rId36"/>
    <p:sldId id="2147375118" r:id="rId37"/>
    <p:sldId id="2147375119" r:id="rId38"/>
    <p:sldId id="2147375120" r:id="rId39"/>
    <p:sldId id="2147375121" r:id="rId40"/>
    <p:sldId id="2147375134" r:id="rId41"/>
    <p:sldId id="294" r:id="rId42"/>
    <p:sldId id="281" r:id="rId43"/>
    <p:sldId id="272" r:id="rId44"/>
    <p:sldId id="291" r:id="rId45"/>
    <p:sldId id="290" r:id="rId46"/>
    <p:sldId id="308" r:id="rId47"/>
    <p:sldId id="324" r:id="rId48"/>
    <p:sldId id="302" r:id="rId49"/>
    <p:sldId id="296" r:id="rId50"/>
    <p:sldId id="297" r:id="rId51"/>
    <p:sldId id="298" r:id="rId52"/>
    <p:sldId id="2147375133" r:id="rId53"/>
    <p:sldId id="289" r:id="rId54"/>
    <p:sldId id="301" r:id="rId55"/>
    <p:sldId id="309" r:id="rId56"/>
    <p:sldId id="2147375143" r:id="rId57"/>
    <p:sldId id="311" r:id="rId58"/>
    <p:sldId id="310" r:id="rId59"/>
    <p:sldId id="2147375123" r:id="rId60"/>
    <p:sldId id="305" r:id="rId61"/>
    <p:sldId id="288" r:id="rId62"/>
    <p:sldId id="286" r:id="rId63"/>
    <p:sldId id="287" r:id="rId64"/>
    <p:sldId id="312" r:id="rId65"/>
    <p:sldId id="313" r:id="rId66"/>
    <p:sldId id="2147375145" r:id="rId67"/>
    <p:sldId id="2147375144" r:id="rId68"/>
  </p:sldIdLst>
  <p:sldSz cx="12192000" cy="6858000"/>
  <p:notesSz cx="7315200" cy="9601200"/>
  <p:custDataLst>
    <p:tags r:id="rId71"/>
  </p:custData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Fillmore" initials="CF" lastIdx="2" clrIdx="0">
    <p:extLst>
      <p:ext uri="{19B8F6BF-5375-455C-9EA6-DF929625EA0E}">
        <p15:presenceInfo xmlns:p15="http://schemas.microsoft.com/office/powerpoint/2012/main" userId="S::christina.e.fillmore@gsk.com::ae3112af-d77c-485d-a731-ec06a71f2b40" providerId="AD"/>
      </p:ext>
    </p:extLst>
  </p:cmAuthor>
  <p:cmAuthor id="2" name="Andy Nicholls" initials="AN" lastIdx="2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  <p:cmAuthor id="3" name="Nicky Best" initials="NB" lastIdx="3" clrIdx="2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AED96-27A6-4E7D-8572-CDC057993F1B}" v="88" dt="2022-07-25T20:49:10.472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Nicholls" userId="f3a83628-1c02-41d9-82d2-b3f17fb20586" providerId="ADAL" clId="{2DAD7F3F-0386-4B69-A1C7-03B61AE7281E}"/>
    <pc:docChg chg="undo custSel addSld delSld modSld sldOrd modMainMaster">
      <pc:chgData name="Andy Nicholls" userId="f3a83628-1c02-41d9-82d2-b3f17fb20586" providerId="ADAL" clId="{2DAD7F3F-0386-4B69-A1C7-03B61AE7281E}" dt="2022-06-13T10:28:18.027" v="3335" actId="403"/>
      <pc:docMkLst>
        <pc:docMk/>
      </pc:docMkLst>
      <pc:sldChg chg="modSp new mod">
        <pc:chgData name="Andy Nicholls" userId="f3a83628-1c02-41d9-82d2-b3f17fb20586" providerId="ADAL" clId="{2DAD7F3F-0386-4B69-A1C7-03B61AE7281E}" dt="2022-06-13T08:52:40.863" v="50" actId="20577"/>
        <pc:sldMkLst>
          <pc:docMk/>
          <pc:sldMk cId="815997850" sldId="256"/>
        </pc:sldMkLst>
        <pc:spChg chg="mod">
          <ac:chgData name="Andy Nicholls" userId="f3a83628-1c02-41d9-82d2-b3f17fb20586" providerId="ADAL" clId="{2DAD7F3F-0386-4B69-A1C7-03B61AE7281E}" dt="2022-06-13T08:52:16.257" v="4" actId="20577"/>
          <ac:spMkLst>
            <pc:docMk/>
            <pc:sldMk cId="815997850" sldId="256"/>
            <ac:spMk id="2" creationId="{CA8E8189-D41C-4182-80D3-1F2254B11FA8}"/>
          </ac:spMkLst>
        </pc:spChg>
        <pc:spChg chg="mod">
          <ac:chgData name="Andy Nicholls" userId="f3a83628-1c02-41d9-82d2-b3f17fb20586" providerId="ADAL" clId="{2DAD7F3F-0386-4B69-A1C7-03B61AE7281E}" dt="2022-06-13T08:52:27.766" v="40" actId="20577"/>
          <ac:spMkLst>
            <pc:docMk/>
            <pc:sldMk cId="815997850" sldId="256"/>
            <ac:spMk id="3" creationId="{5BAD07F7-57E7-4F3C-8401-7A53B70A545A}"/>
          </ac:spMkLst>
        </pc:spChg>
        <pc:spChg chg="mod">
          <ac:chgData name="Andy Nicholls" userId="f3a83628-1c02-41d9-82d2-b3f17fb20586" providerId="ADAL" clId="{2DAD7F3F-0386-4B69-A1C7-03B61AE7281E}" dt="2022-06-13T08:52:40.863" v="50" actId="20577"/>
          <ac:spMkLst>
            <pc:docMk/>
            <pc:sldMk cId="815997850" sldId="256"/>
            <ac:spMk id="4" creationId="{DCD6DD29-99E6-4EB7-9E5A-C27BA4C64A81}"/>
          </ac:spMkLst>
        </pc:spChg>
      </pc:sldChg>
      <pc:sldChg chg="addSp delSp modSp new mod modClrScheme modAnim chgLayout">
        <pc:chgData name="Andy Nicholls" userId="f3a83628-1c02-41d9-82d2-b3f17fb20586" providerId="ADAL" clId="{2DAD7F3F-0386-4B69-A1C7-03B61AE7281E}" dt="2022-06-13T09:04:01.816" v="400" actId="20577"/>
        <pc:sldMkLst>
          <pc:docMk/>
          <pc:sldMk cId="1867643695" sldId="257"/>
        </pc:sldMkLst>
        <pc:spChg chg="del mod ord">
          <ac:chgData name="Andy Nicholls" userId="f3a83628-1c02-41d9-82d2-b3f17fb20586" providerId="ADAL" clId="{2DAD7F3F-0386-4B69-A1C7-03B61AE7281E}" dt="2022-06-13T08:52:54.177" v="51" actId="700"/>
          <ac:spMkLst>
            <pc:docMk/>
            <pc:sldMk cId="1867643695" sldId="257"/>
            <ac:spMk id="2" creationId="{CF95964B-D5C0-4599-A0B2-C12946B9C463}"/>
          </ac:spMkLst>
        </pc:spChg>
        <pc:spChg chg="del mod ord">
          <ac:chgData name="Andy Nicholls" userId="f3a83628-1c02-41d9-82d2-b3f17fb20586" providerId="ADAL" clId="{2DAD7F3F-0386-4B69-A1C7-03B61AE7281E}" dt="2022-06-13T08:52:54.177" v="51" actId="700"/>
          <ac:spMkLst>
            <pc:docMk/>
            <pc:sldMk cId="1867643695" sldId="257"/>
            <ac:spMk id="3" creationId="{1ED146E3-956D-4257-8591-82881EFBBA05}"/>
          </ac:spMkLst>
        </pc:spChg>
        <pc:spChg chg="del mod ord">
          <ac:chgData name="Andy Nicholls" userId="f3a83628-1c02-41d9-82d2-b3f17fb20586" providerId="ADAL" clId="{2DAD7F3F-0386-4B69-A1C7-03B61AE7281E}" dt="2022-06-13T08:52:54.177" v="51" actId="700"/>
          <ac:spMkLst>
            <pc:docMk/>
            <pc:sldMk cId="1867643695" sldId="257"/>
            <ac:spMk id="4" creationId="{37D4529B-0F1E-42F9-9CE3-3B791B4A6E36}"/>
          </ac:spMkLst>
        </pc:spChg>
        <pc:spChg chg="add del mod ord">
          <ac:chgData name="Andy Nicholls" userId="f3a83628-1c02-41d9-82d2-b3f17fb20586" providerId="ADAL" clId="{2DAD7F3F-0386-4B69-A1C7-03B61AE7281E}" dt="2022-06-13T08:52:58.691" v="52" actId="700"/>
          <ac:spMkLst>
            <pc:docMk/>
            <pc:sldMk cId="1867643695" sldId="257"/>
            <ac:spMk id="5" creationId="{84E365D8-142B-4F78-AA0C-9BA5838B8F9B}"/>
          </ac:spMkLst>
        </pc:spChg>
        <pc:spChg chg="add del mod ord">
          <ac:chgData name="Andy Nicholls" userId="f3a83628-1c02-41d9-82d2-b3f17fb20586" providerId="ADAL" clId="{2DAD7F3F-0386-4B69-A1C7-03B61AE7281E}" dt="2022-06-13T08:52:58.691" v="52" actId="700"/>
          <ac:spMkLst>
            <pc:docMk/>
            <pc:sldMk cId="1867643695" sldId="257"/>
            <ac:spMk id="6" creationId="{770C591A-EB09-4564-9644-817277D7ABFD}"/>
          </ac:spMkLst>
        </pc:spChg>
        <pc:spChg chg="add del mod ord">
          <ac:chgData name="Andy Nicholls" userId="f3a83628-1c02-41d9-82d2-b3f17fb20586" providerId="ADAL" clId="{2DAD7F3F-0386-4B69-A1C7-03B61AE7281E}" dt="2022-06-13T08:52:58.691" v="52" actId="700"/>
          <ac:spMkLst>
            <pc:docMk/>
            <pc:sldMk cId="1867643695" sldId="257"/>
            <ac:spMk id="7" creationId="{3CF12E10-E7B5-41C0-B527-210B3754C972}"/>
          </ac:spMkLst>
        </pc:spChg>
        <pc:spChg chg="add del mod ord">
          <ac:chgData name="Andy Nicholls" userId="f3a83628-1c02-41d9-82d2-b3f17fb20586" providerId="ADAL" clId="{2DAD7F3F-0386-4B69-A1C7-03B61AE7281E}" dt="2022-06-13T08:52:58.691" v="52" actId="700"/>
          <ac:spMkLst>
            <pc:docMk/>
            <pc:sldMk cId="1867643695" sldId="257"/>
            <ac:spMk id="8" creationId="{5A2E4FB3-ADCD-4236-A87C-58F4702ADEC2}"/>
          </ac:spMkLst>
        </pc:spChg>
        <pc:spChg chg="add del mod ord">
          <ac:chgData name="Andy Nicholls" userId="f3a83628-1c02-41d9-82d2-b3f17fb20586" providerId="ADAL" clId="{2DAD7F3F-0386-4B69-A1C7-03B61AE7281E}" dt="2022-06-13T08:52:58.691" v="52" actId="700"/>
          <ac:spMkLst>
            <pc:docMk/>
            <pc:sldMk cId="1867643695" sldId="257"/>
            <ac:spMk id="9" creationId="{C6126EC9-832C-4465-9C2D-875092800699}"/>
          </ac:spMkLst>
        </pc:spChg>
        <pc:spChg chg="add del mod ord">
          <ac:chgData name="Andy Nicholls" userId="f3a83628-1c02-41d9-82d2-b3f17fb20586" providerId="ADAL" clId="{2DAD7F3F-0386-4B69-A1C7-03B61AE7281E}" dt="2022-06-13T08:59:50.849" v="291" actId="478"/>
          <ac:spMkLst>
            <pc:docMk/>
            <pc:sldMk cId="1867643695" sldId="257"/>
            <ac:spMk id="10" creationId="{A4628A34-C5F1-476D-9026-61AB893ABC16}"/>
          </ac:spMkLst>
        </pc:spChg>
        <pc:spChg chg="add del mod ord">
          <ac:chgData name="Andy Nicholls" userId="f3a83628-1c02-41d9-82d2-b3f17fb20586" providerId="ADAL" clId="{2DAD7F3F-0386-4B69-A1C7-03B61AE7281E}" dt="2022-06-13T09:01:19.244" v="292" actId="700"/>
          <ac:spMkLst>
            <pc:docMk/>
            <pc:sldMk cId="1867643695" sldId="257"/>
            <ac:spMk id="11" creationId="{B7F4B70D-849A-4324-8F78-33A6234B2D40}"/>
          </ac:spMkLst>
        </pc:spChg>
        <pc:spChg chg="add del mod ord">
          <ac:chgData name="Andy Nicholls" userId="f3a83628-1c02-41d9-82d2-b3f17fb20586" providerId="ADAL" clId="{2DAD7F3F-0386-4B69-A1C7-03B61AE7281E}" dt="2022-06-13T09:01:19.244" v="292" actId="700"/>
          <ac:spMkLst>
            <pc:docMk/>
            <pc:sldMk cId="1867643695" sldId="257"/>
            <ac:spMk id="12" creationId="{31EB52CF-4B22-48DD-83ED-3F9DC4401715}"/>
          </ac:spMkLst>
        </pc:spChg>
        <pc:spChg chg="add mod ord">
          <ac:chgData name="Andy Nicholls" userId="f3a83628-1c02-41d9-82d2-b3f17fb20586" providerId="ADAL" clId="{2DAD7F3F-0386-4B69-A1C7-03B61AE7281E}" dt="2022-06-13T09:02:30.245" v="298" actId="21"/>
          <ac:spMkLst>
            <pc:docMk/>
            <pc:sldMk cId="1867643695" sldId="257"/>
            <ac:spMk id="13" creationId="{15FFDE10-1722-4071-9ADD-B7793C62758A}"/>
          </ac:spMkLst>
        </pc:spChg>
        <pc:spChg chg="add del mod ord">
          <ac:chgData name="Andy Nicholls" userId="f3a83628-1c02-41d9-82d2-b3f17fb20586" providerId="ADAL" clId="{2DAD7F3F-0386-4B69-A1C7-03B61AE7281E}" dt="2022-06-13T09:01:19.244" v="292" actId="700"/>
          <ac:spMkLst>
            <pc:docMk/>
            <pc:sldMk cId="1867643695" sldId="257"/>
            <ac:spMk id="14" creationId="{EAE1CED9-DE08-472D-B1B3-D91767C68ECC}"/>
          </ac:spMkLst>
        </pc:spChg>
        <pc:spChg chg="add mod ord">
          <ac:chgData name="Andy Nicholls" userId="f3a83628-1c02-41d9-82d2-b3f17fb20586" providerId="ADAL" clId="{2DAD7F3F-0386-4B69-A1C7-03B61AE7281E}" dt="2022-06-13T09:02:48.676" v="348" actId="5793"/>
          <ac:spMkLst>
            <pc:docMk/>
            <pc:sldMk cId="1867643695" sldId="257"/>
            <ac:spMk id="15" creationId="{7F7757B5-E928-437A-B40C-C072DCFA3369}"/>
          </ac:spMkLst>
        </pc:spChg>
        <pc:spChg chg="add mod ord">
          <ac:chgData name="Andy Nicholls" userId="f3a83628-1c02-41d9-82d2-b3f17fb20586" providerId="ADAL" clId="{2DAD7F3F-0386-4B69-A1C7-03B61AE7281E}" dt="2022-06-13T09:01:19.244" v="292" actId="700"/>
          <ac:spMkLst>
            <pc:docMk/>
            <pc:sldMk cId="1867643695" sldId="257"/>
            <ac:spMk id="16" creationId="{090CB1D2-8B2A-4FA7-8CF2-6F6EE2906553}"/>
          </ac:spMkLst>
        </pc:spChg>
        <pc:spChg chg="add mod ord">
          <ac:chgData name="Andy Nicholls" userId="f3a83628-1c02-41d9-82d2-b3f17fb20586" providerId="ADAL" clId="{2DAD7F3F-0386-4B69-A1C7-03B61AE7281E}" dt="2022-06-13T09:04:01.816" v="400" actId="20577"/>
          <ac:spMkLst>
            <pc:docMk/>
            <pc:sldMk cId="1867643695" sldId="257"/>
            <ac:spMk id="17" creationId="{ED02D187-8DD1-4AE4-9024-B8E7EA954E10}"/>
          </ac:spMkLst>
        </pc:spChg>
        <pc:spChg chg="add del mod ord">
          <ac:chgData name="Andy Nicholls" userId="f3a83628-1c02-41d9-82d2-b3f17fb20586" providerId="ADAL" clId="{2DAD7F3F-0386-4B69-A1C7-03B61AE7281E}" dt="2022-06-13T09:02:19.836" v="295" actId="931"/>
          <ac:spMkLst>
            <pc:docMk/>
            <pc:sldMk cId="1867643695" sldId="257"/>
            <ac:spMk id="18" creationId="{48DCACCB-1933-415F-A214-00E695715AD5}"/>
          </ac:spMkLst>
        </pc:spChg>
        <pc:picChg chg="add mod">
          <ac:chgData name="Andy Nicholls" userId="f3a83628-1c02-41d9-82d2-b3f17fb20586" providerId="ADAL" clId="{2DAD7F3F-0386-4B69-A1C7-03B61AE7281E}" dt="2022-06-13T09:02:21.338" v="297" actId="962"/>
          <ac:picMkLst>
            <pc:docMk/>
            <pc:sldMk cId="1867643695" sldId="257"/>
            <ac:picMk id="20" creationId="{CDFF373E-8EB7-4A0C-860B-0DAC7E12A747}"/>
          </ac:picMkLst>
        </pc:picChg>
        <pc:picChg chg="add del">
          <ac:chgData name="Andy Nicholls" userId="f3a83628-1c02-41d9-82d2-b3f17fb20586" providerId="ADAL" clId="{2DAD7F3F-0386-4B69-A1C7-03B61AE7281E}" dt="2022-06-13T08:59:50.849" v="291" actId="478"/>
          <ac:picMkLst>
            <pc:docMk/>
            <pc:sldMk cId="1867643695" sldId="257"/>
            <ac:picMk id="1026" creationId="{45EBFBE7-C3A7-4801-ABBC-65970C4FC8A4}"/>
          </ac:picMkLst>
        </pc:picChg>
        <pc:picChg chg="add del">
          <ac:chgData name="Andy Nicholls" userId="f3a83628-1c02-41d9-82d2-b3f17fb20586" providerId="ADAL" clId="{2DAD7F3F-0386-4B69-A1C7-03B61AE7281E}" dt="2022-06-13T09:01:33.998" v="294"/>
          <ac:picMkLst>
            <pc:docMk/>
            <pc:sldMk cId="1867643695" sldId="257"/>
            <ac:picMk id="1028" creationId="{945636A2-60EF-4F3E-A53C-25DEAE7B5016}"/>
          </ac:picMkLst>
        </pc:picChg>
      </pc:sldChg>
      <pc:sldChg chg="addSp delSp modSp new mod modClrScheme chgLayout">
        <pc:chgData name="Andy Nicholls" userId="f3a83628-1c02-41d9-82d2-b3f17fb20586" providerId="ADAL" clId="{2DAD7F3F-0386-4B69-A1C7-03B61AE7281E}" dt="2022-06-13T09:06:47.144" v="411" actId="478"/>
        <pc:sldMkLst>
          <pc:docMk/>
          <pc:sldMk cId="1802243558" sldId="258"/>
        </pc:sldMkLst>
        <pc:spChg chg="del mod ord">
          <ac:chgData name="Andy Nicholls" userId="f3a83628-1c02-41d9-82d2-b3f17fb20586" providerId="ADAL" clId="{2DAD7F3F-0386-4B69-A1C7-03B61AE7281E}" dt="2022-06-13T08:54:01.795" v="54" actId="700"/>
          <ac:spMkLst>
            <pc:docMk/>
            <pc:sldMk cId="1802243558" sldId="258"/>
            <ac:spMk id="2" creationId="{47D341B9-FBC3-4B5C-8C09-2BBB57F8021F}"/>
          </ac:spMkLst>
        </pc:spChg>
        <pc:spChg chg="del">
          <ac:chgData name="Andy Nicholls" userId="f3a83628-1c02-41d9-82d2-b3f17fb20586" providerId="ADAL" clId="{2DAD7F3F-0386-4B69-A1C7-03B61AE7281E}" dt="2022-06-13T08:54:01.795" v="54" actId="700"/>
          <ac:spMkLst>
            <pc:docMk/>
            <pc:sldMk cId="1802243558" sldId="258"/>
            <ac:spMk id="3" creationId="{15358238-74E7-460E-BFFD-249ED8453B58}"/>
          </ac:spMkLst>
        </pc:spChg>
        <pc:spChg chg="del">
          <ac:chgData name="Andy Nicholls" userId="f3a83628-1c02-41d9-82d2-b3f17fb20586" providerId="ADAL" clId="{2DAD7F3F-0386-4B69-A1C7-03B61AE7281E}" dt="2022-06-13T08:54:01.795" v="54" actId="700"/>
          <ac:spMkLst>
            <pc:docMk/>
            <pc:sldMk cId="1802243558" sldId="258"/>
            <ac:spMk id="4" creationId="{B8F31F17-7991-4C60-928A-D1DBBD90F175}"/>
          </ac:spMkLst>
        </pc:spChg>
        <pc:spChg chg="add del mod ord">
          <ac:chgData name="Andy Nicholls" userId="f3a83628-1c02-41d9-82d2-b3f17fb20586" providerId="ADAL" clId="{2DAD7F3F-0386-4B69-A1C7-03B61AE7281E}" dt="2022-06-13T08:54:17.567" v="71" actId="700"/>
          <ac:spMkLst>
            <pc:docMk/>
            <pc:sldMk cId="1802243558" sldId="258"/>
            <ac:spMk id="5" creationId="{E3871FAE-73CC-43D0-9C62-B04D25636266}"/>
          </ac:spMkLst>
        </pc:spChg>
        <pc:spChg chg="add del mod">
          <ac:chgData name="Andy Nicholls" userId="f3a83628-1c02-41d9-82d2-b3f17fb20586" providerId="ADAL" clId="{2DAD7F3F-0386-4B69-A1C7-03B61AE7281E}" dt="2022-06-13T09:06:47.144" v="411" actId="478"/>
          <ac:spMkLst>
            <pc:docMk/>
            <pc:sldMk cId="1802243558" sldId="258"/>
            <ac:spMk id="6" creationId="{64E68C66-7F39-44C3-A9FD-6EAABA37D54A}"/>
          </ac:spMkLst>
        </pc:spChg>
        <pc:spChg chg="add mod ord">
          <ac:chgData name="Andy Nicholls" userId="f3a83628-1c02-41d9-82d2-b3f17fb20586" providerId="ADAL" clId="{2DAD7F3F-0386-4B69-A1C7-03B61AE7281E}" dt="2022-06-13T09:06:40.466" v="409" actId="27636"/>
          <ac:spMkLst>
            <pc:docMk/>
            <pc:sldMk cId="1802243558" sldId="258"/>
            <ac:spMk id="7" creationId="{1BB6B9EB-EE0E-4375-9DAC-70DBCB2213F7}"/>
          </ac:spMkLst>
        </pc:spChg>
        <pc:spChg chg="add del mod ord">
          <ac:chgData name="Andy Nicholls" userId="f3a83628-1c02-41d9-82d2-b3f17fb20586" providerId="ADAL" clId="{2DAD7F3F-0386-4B69-A1C7-03B61AE7281E}" dt="2022-06-13T09:06:40.340" v="408" actId="700"/>
          <ac:spMkLst>
            <pc:docMk/>
            <pc:sldMk cId="1802243558" sldId="258"/>
            <ac:spMk id="8" creationId="{59184F27-E148-4D31-AC95-F80E12DBB180}"/>
          </ac:spMkLst>
        </pc:spChg>
        <pc:spChg chg="add del mod ord">
          <ac:chgData name="Andy Nicholls" userId="f3a83628-1c02-41d9-82d2-b3f17fb20586" providerId="ADAL" clId="{2DAD7F3F-0386-4B69-A1C7-03B61AE7281E}" dt="2022-06-13T09:06:40.340" v="408" actId="700"/>
          <ac:spMkLst>
            <pc:docMk/>
            <pc:sldMk cId="1802243558" sldId="258"/>
            <ac:spMk id="9" creationId="{388E2593-14F2-4074-BDF5-0626A300777D}"/>
          </ac:spMkLst>
        </pc:spChg>
        <pc:spChg chg="add mod ord">
          <ac:chgData name="Andy Nicholls" userId="f3a83628-1c02-41d9-82d2-b3f17fb20586" providerId="ADAL" clId="{2DAD7F3F-0386-4B69-A1C7-03B61AE7281E}" dt="2022-06-13T09:06:40.340" v="408" actId="700"/>
          <ac:spMkLst>
            <pc:docMk/>
            <pc:sldMk cId="1802243558" sldId="258"/>
            <ac:spMk id="10" creationId="{DB110ABC-B6B5-486A-93B9-853A36C149EC}"/>
          </ac:spMkLst>
        </pc:spChg>
        <pc:spChg chg="add del mod ord">
          <ac:chgData name="Andy Nicholls" userId="f3a83628-1c02-41d9-82d2-b3f17fb20586" providerId="ADAL" clId="{2DAD7F3F-0386-4B69-A1C7-03B61AE7281E}" dt="2022-06-13T09:06:45.352" v="410" actId="478"/>
          <ac:spMkLst>
            <pc:docMk/>
            <pc:sldMk cId="1802243558" sldId="258"/>
            <ac:spMk id="11" creationId="{92BDCAAD-E48C-4FB5-862A-81106DEC1747}"/>
          </ac:spMkLst>
        </pc:spChg>
        <pc:picChg chg="add del">
          <ac:chgData name="Andy Nicholls" userId="f3a83628-1c02-41d9-82d2-b3f17fb20586" providerId="ADAL" clId="{2DAD7F3F-0386-4B69-A1C7-03B61AE7281E}" dt="2022-06-13T09:05:38.787" v="402" actId="478"/>
          <ac:picMkLst>
            <pc:docMk/>
            <pc:sldMk cId="1802243558" sldId="258"/>
            <ac:picMk id="2050" creationId="{8BE2A57B-294C-48DB-8974-CCA56AA3029D}"/>
          </ac:picMkLst>
        </pc:picChg>
        <pc:picChg chg="add mod">
          <ac:chgData name="Andy Nicholls" userId="f3a83628-1c02-41d9-82d2-b3f17fb20586" providerId="ADAL" clId="{2DAD7F3F-0386-4B69-A1C7-03B61AE7281E}" dt="2022-06-13T09:06:05.391" v="406" actId="167"/>
          <ac:picMkLst>
            <pc:docMk/>
            <pc:sldMk cId="1802243558" sldId="258"/>
            <ac:picMk id="2052" creationId="{BDEA9335-25A8-4E71-BB01-A42A996DE774}"/>
          </ac:picMkLst>
        </pc:picChg>
      </pc:sldChg>
      <pc:sldChg chg="addSp delSp modSp new mod modClrScheme modShow chgLayout">
        <pc:chgData name="Andy Nicholls" userId="f3a83628-1c02-41d9-82d2-b3f17fb20586" providerId="ADAL" clId="{2DAD7F3F-0386-4B69-A1C7-03B61AE7281E}" dt="2022-06-13T09:53:04.602" v="1820" actId="729"/>
        <pc:sldMkLst>
          <pc:docMk/>
          <pc:sldMk cId="4248311790" sldId="259"/>
        </pc:sldMkLst>
        <pc:spChg chg="del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2" creationId="{522DA466-9EBB-431D-8C2E-6C7A83B964FA}"/>
          </ac:spMkLst>
        </pc:spChg>
        <pc:spChg chg="del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3" creationId="{0AAE6B2E-0A65-4E5A-840C-C42B90CA4F88}"/>
          </ac:spMkLst>
        </pc:spChg>
        <pc:spChg chg="add mod ord">
          <ac:chgData name="Andy Nicholls" userId="f3a83628-1c02-41d9-82d2-b3f17fb20586" providerId="ADAL" clId="{2DAD7F3F-0386-4B69-A1C7-03B61AE7281E}" dt="2022-06-13T09:10:06.238" v="458"/>
          <ac:spMkLst>
            <pc:docMk/>
            <pc:sldMk cId="4248311790" sldId="259"/>
            <ac:spMk id="4" creationId="{A80C2930-C887-499A-B9A1-06C73825AA42}"/>
          </ac:spMkLst>
        </pc:spChg>
        <pc:spChg chg="add mod ord">
          <ac:chgData name="Andy Nicholls" userId="f3a83628-1c02-41d9-82d2-b3f17fb20586" providerId="ADAL" clId="{2DAD7F3F-0386-4B69-A1C7-03B61AE7281E}" dt="2022-06-13T09:10:06.238" v="458"/>
          <ac:spMkLst>
            <pc:docMk/>
            <pc:sldMk cId="4248311790" sldId="259"/>
            <ac:spMk id="5" creationId="{92E74795-6053-441B-9EB5-21FB1ED497B5}"/>
          </ac:spMkLst>
        </pc:spChg>
        <pc:spChg chg="del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6" creationId="{3E37C465-658E-4582-BC6E-D8A1F7D2EB33}"/>
          </ac:spMkLst>
        </pc:spChg>
        <pc:spChg chg="del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7" creationId="{B5DA84CE-A929-46C6-A642-4162F618AAFE}"/>
          </ac:spMkLst>
        </pc:spChg>
        <pc:spChg chg="add mod ord">
          <ac:chgData name="Andy Nicholls" userId="f3a83628-1c02-41d9-82d2-b3f17fb20586" providerId="ADAL" clId="{2DAD7F3F-0386-4B69-A1C7-03B61AE7281E}" dt="2022-06-13T08:57:42.922" v="214" actId="5793"/>
          <ac:spMkLst>
            <pc:docMk/>
            <pc:sldMk cId="4248311790" sldId="259"/>
            <ac:spMk id="8" creationId="{42B2AF1F-A1A4-4C07-86CA-7C02F4558570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9" creationId="{0B9E4524-1802-4FBE-A337-69D93628E50B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0" creationId="{1D64289A-4DFD-41F5-84D3-D62D2D66C51F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1" creationId="{87668972-667B-4B06-9136-2FA020F297EA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2" creationId="{F774D071-4AB9-4D60-8C25-833AED45A4D6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3" creationId="{137EFED7-3FE2-4D02-90A7-C2E06547945D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4" creationId="{A1B968B4-CADC-4E0D-B7AF-B98A358F78F2}"/>
          </ac:spMkLst>
        </pc:spChg>
        <pc:spChg chg="add mod ord">
          <ac:chgData name="Andy Nicholls" userId="f3a83628-1c02-41d9-82d2-b3f17fb20586" providerId="ADAL" clId="{2DAD7F3F-0386-4B69-A1C7-03B61AE7281E}" dt="2022-06-13T08:57:30.444" v="177" actId="700"/>
          <ac:spMkLst>
            <pc:docMk/>
            <pc:sldMk cId="4248311790" sldId="259"/>
            <ac:spMk id="15" creationId="{E93E338A-CE1D-4BA6-AC64-0E731F9AF920}"/>
          </ac:spMkLst>
        </pc:spChg>
        <pc:spChg chg="add mod">
          <ac:chgData name="Andy Nicholls" userId="f3a83628-1c02-41d9-82d2-b3f17fb20586" providerId="ADAL" clId="{2DAD7F3F-0386-4B69-A1C7-03B61AE7281E}" dt="2022-06-13T09:53:01.181" v="1819" actId="20577"/>
          <ac:spMkLst>
            <pc:docMk/>
            <pc:sldMk cId="4248311790" sldId="259"/>
            <ac:spMk id="16" creationId="{DF63F72D-09EE-4B5B-9FA0-58A9EF876502}"/>
          </ac:spMkLst>
        </pc:spChg>
      </pc:sldChg>
      <pc:sldChg chg="addSp delSp modSp new mod modClrScheme chgLayout">
        <pc:chgData name="Andy Nicholls" userId="f3a83628-1c02-41d9-82d2-b3f17fb20586" providerId="ADAL" clId="{2DAD7F3F-0386-4B69-A1C7-03B61AE7281E}" dt="2022-06-13T09:31:04.336" v="1029" actId="20577"/>
        <pc:sldMkLst>
          <pc:docMk/>
          <pc:sldMk cId="1235289045" sldId="260"/>
        </pc:sldMkLst>
        <pc:spChg chg="del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2" creationId="{DDCCEE85-0F1E-4F34-BB17-0FB1F5CF7840}"/>
          </ac:spMkLst>
        </pc:spChg>
        <pc:spChg chg="del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3" creationId="{ED1EFE83-6E16-4BE9-9D8A-0E7DAC208632}"/>
          </ac:spMkLst>
        </pc:spChg>
        <pc:spChg chg="del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4" creationId="{ABF4833C-1B3E-447B-A16A-81B2C65341FA}"/>
          </ac:spMkLst>
        </pc:spChg>
        <pc:spChg chg="del mod ord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5" creationId="{B28C0B94-AB85-4E53-80CA-A119B0A8013F}"/>
          </ac:spMkLst>
        </pc:spChg>
        <pc:spChg chg="add mod ord">
          <ac:chgData name="Andy Nicholls" userId="f3a83628-1c02-41d9-82d2-b3f17fb20586" providerId="ADAL" clId="{2DAD7F3F-0386-4B69-A1C7-03B61AE7281E}" dt="2022-06-13T09:10:06.238" v="458"/>
          <ac:spMkLst>
            <pc:docMk/>
            <pc:sldMk cId="1235289045" sldId="260"/>
            <ac:spMk id="6" creationId="{3A8F49C6-FCF8-4D3C-9654-8CDA6C2D2214}"/>
          </ac:spMkLst>
        </pc:spChg>
        <pc:spChg chg="add mod ord">
          <ac:chgData name="Andy Nicholls" userId="f3a83628-1c02-41d9-82d2-b3f17fb20586" providerId="ADAL" clId="{2DAD7F3F-0386-4B69-A1C7-03B61AE7281E}" dt="2022-06-13T09:10:06.238" v="458"/>
          <ac:spMkLst>
            <pc:docMk/>
            <pc:sldMk cId="1235289045" sldId="260"/>
            <ac:spMk id="7" creationId="{F2907251-B3FE-49FD-B17E-DDBCD7AF380A}"/>
          </ac:spMkLst>
        </pc:spChg>
        <pc:spChg chg="del mod ord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8" creationId="{1D736984-5D88-4849-9B3B-870C54959DE8}"/>
          </ac:spMkLst>
        </pc:spChg>
        <pc:spChg chg="del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9" creationId="{4F99F1F1-ACDE-4D57-A430-303D3F88FA88}"/>
          </ac:spMkLst>
        </pc:spChg>
        <pc:spChg chg="del mod ord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10" creationId="{3E6E5E43-E8DA-4600-A5D1-150FBB1DFDEA}"/>
          </ac:spMkLst>
        </pc:spChg>
        <pc:spChg chg="del mod ord">
          <ac:chgData name="Andy Nicholls" userId="f3a83628-1c02-41d9-82d2-b3f17fb20586" providerId="ADAL" clId="{2DAD7F3F-0386-4B69-A1C7-03B61AE7281E}" dt="2022-06-13T09:07:18.977" v="413" actId="700"/>
          <ac:spMkLst>
            <pc:docMk/>
            <pc:sldMk cId="1235289045" sldId="260"/>
            <ac:spMk id="11" creationId="{8BA0E44A-85EF-4DE2-8612-9121BB32E1A8}"/>
          </ac:spMkLst>
        </pc:spChg>
        <pc:spChg chg="add del mod ord">
          <ac:chgData name="Andy Nicholls" userId="f3a83628-1c02-41d9-82d2-b3f17fb20586" providerId="ADAL" clId="{2DAD7F3F-0386-4B69-A1C7-03B61AE7281E}" dt="2022-06-13T09:07:56.536" v="414" actId="700"/>
          <ac:spMkLst>
            <pc:docMk/>
            <pc:sldMk cId="1235289045" sldId="260"/>
            <ac:spMk id="12" creationId="{68269D28-5BD6-4FAF-ABDA-E0F64339E735}"/>
          </ac:spMkLst>
        </pc:spChg>
        <pc:spChg chg="add del mod ord">
          <ac:chgData name="Andy Nicholls" userId="f3a83628-1c02-41d9-82d2-b3f17fb20586" providerId="ADAL" clId="{2DAD7F3F-0386-4B69-A1C7-03B61AE7281E}" dt="2022-06-13T09:07:56.536" v="414" actId="700"/>
          <ac:spMkLst>
            <pc:docMk/>
            <pc:sldMk cId="1235289045" sldId="260"/>
            <ac:spMk id="13" creationId="{A3635C50-1257-42FC-9877-1CDE1E86A645}"/>
          </ac:spMkLst>
        </pc:spChg>
        <pc:spChg chg="add del mod ord">
          <ac:chgData name="Andy Nicholls" userId="f3a83628-1c02-41d9-82d2-b3f17fb20586" providerId="ADAL" clId="{2DAD7F3F-0386-4B69-A1C7-03B61AE7281E}" dt="2022-06-13T09:07:56.536" v="414" actId="700"/>
          <ac:spMkLst>
            <pc:docMk/>
            <pc:sldMk cId="1235289045" sldId="260"/>
            <ac:spMk id="14" creationId="{8E19594B-A469-4937-971A-5971A3727987}"/>
          </ac:spMkLst>
        </pc:spChg>
        <pc:spChg chg="add del mod ord">
          <ac:chgData name="Andy Nicholls" userId="f3a83628-1c02-41d9-82d2-b3f17fb20586" providerId="ADAL" clId="{2DAD7F3F-0386-4B69-A1C7-03B61AE7281E}" dt="2022-06-13T09:07:56.536" v="414" actId="700"/>
          <ac:spMkLst>
            <pc:docMk/>
            <pc:sldMk cId="1235289045" sldId="260"/>
            <ac:spMk id="15" creationId="{BFE0FBC5-DB6A-47AB-B24B-57D618E02DA2}"/>
          </ac:spMkLst>
        </pc:spChg>
        <pc:spChg chg="add mod ord">
          <ac:chgData name="Andy Nicholls" userId="f3a83628-1c02-41d9-82d2-b3f17fb20586" providerId="ADAL" clId="{2DAD7F3F-0386-4B69-A1C7-03B61AE7281E}" dt="2022-06-13T09:08:15.078" v="431" actId="20577"/>
          <ac:spMkLst>
            <pc:docMk/>
            <pc:sldMk cId="1235289045" sldId="260"/>
            <ac:spMk id="16" creationId="{04EA7C0E-98B9-4E6E-8CF9-934D81D1E2B2}"/>
          </ac:spMkLst>
        </pc:spChg>
        <pc:spChg chg="add mod ord">
          <ac:chgData name="Andy Nicholls" userId="f3a83628-1c02-41d9-82d2-b3f17fb20586" providerId="ADAL" clId="{2DAD7F3F-0386-4B69-A1C7-03B61AE7281E}" dt="2022-06-13T09:07:56.536" v="414" actId="700"/>
          <ac:spMkLst>
            <pc:docMk/>
            <pc:sldMk cId="1235289045" sldId="260"/>
            <ac:spMk id="17" creationId="{FD486DBD-057A-4BBA-BDDD-446B1D99544B}"/>
          </ac:spMkLst>
        </pc:spChg>
        <pc:spChg chg="add mod ord">
          <ac:chgData name="Andy Nicholls" userId="f3a83628-1c02-41d9-82d2-b3f17fb20586" providerId="ADAL" clId="{2DAD7F3F-0386-4B69-A1C7-03B61AE7281E}" dt="2022-06-13T09:15:09.671" v="601" actId="20577"/>
          <ac:spMkLst>
            <pc:docMk/>
            <pc:sldMk cId="1235289045" sldId="260"/>
            <ac:spMk id="18" creationId="{65738FD8-BEE9-4669-B109-ED15C62856BA}"/>
          </ac:spMkLst>
        </pc:spChg>
        <pc:spChg chg="add del mod ord">
          <ac:chgData name="Andy Nicholls" userId="f3a83628-1c02-41d9-82d2-b3f17fb20586" providerId="ADAL" clId="{2DAD7F3F-0386-4B69-A1C7-03B61AE7281E}" dt="2022-06-13T09:12:19.258" v="465" actId="931"/>
          <ac:spMkLst>
            <pc:docMk/>
            <pc:sldMk cId="1235289045" sldId="260"/>
            <ac:spMk id="19" creationId="{4CF5E274-2827-4B3B-B49F-00ED7C985C40}"/>
          </ac:spMkLst>
        </pc:spChg>
        <pc:spChg chg="add mod ord">
          <ac:chgData name="Andy Nicholls" userId="f3a83628-1c02-41d9-82d2-b3f17fb20586" providerId="ADAL" clId="{2DAD7F3F-0386-4B69-A1C7-03B61AE7281E}" dt="2022-06-13T09:16:00.375" v="642" actId="403"/>
          <ac:spMkLst>
            <pc:docMk/>
            <pc:sldMk cId="1235289045" sldId="260"/>
            <ac:spMk id="20" creationId="{8938EE96-4E06-4D2B-87E2-DE475BAA88E9}"/>
          </ac:spMkLst>
        </pc:spChg>
        <pc:spChg chg="add del mod ord">
          <ac:chgData name="Andy Nicholls" userId="f3a83628-1c02-41d9-82d2-b3f17fb20586" providerId="ADAL" clId="{2DAD7F3F-0386-4B69-A1C7-03B61AE7281E}" dt="2022-06-13T09:12:24.283" v="466" actId="931"/>
          <ac:spMkLst>
            <pc:docMk/>
            <pc:sldMk cId="1235289045" sldId="260"/>
            <ac:spMk id="21" creationId="{36740AC0-F4E6-40F0-984C-80E2A3413F96}"/>
          </ac:spMkLst>
        </pc:spChg>
        <pc:spChg chg="add mod ord">
          <ac:chgData name="Andy Nicholls" userId="f3a83628-1c02-41d9-82d2-b3f17fb20586" providerId="ADAL" clId="{2DAD7F3F-0386-4B69-A1C7-03B61AE7281E}" dt="2022-06-13T09:15:56.718" v="640" actId="403"/>
          <ac:spMkLst>
            <pc:docMk/>
            <pc:sldMk cId="1235289045" sldId="260"/>
            <ac:spMk id="22" creationId="{098827ED-8FCA-4E7D-8EA3-AF25886D2832}"/>
          </ac:spMkLst>
        </pc:spChg>
        <pc:spChg chg="add mod">
          <ac:chgData name="Andy Nicholls" userId="f3a83628-1c02-41d9-82d2-b3f17fb20586" providerId="ADAL" clId="{2DAD7F3F-0386-4B69-A1C7-03B61AE7281E}" dt="2022-06-13T09:31:04.336" v="1029" actId="20577"/>
          <ac:spMkLst>
            <pc:docMk/>
            <pc:sldMk cId="1235289045" sldId="260"/>
            <ac:spMk id="27" creationId="{ECA6C274-4CF2-4274-9096-416D385EDDA3}"/>
          </ac:spMkLst>
        </pc:spChg>
        <pc:picChg chg="add mod modCrop">
          <ac:chgData name="Andy Nicholls" userId="f3a83628-1c02-41d9-82d2-b3f17fb20586" providerId="ADAL" clId="{2DAD7F3F-0386-4B69-A1C7-03B61AE7281E}" dt="2022-06-13T09:12:52.987" v="473" actId="18131"/>
          <ac:picMkLst>
            <pc:docMk/>
            <pc:sldMk cId="1235289045" sldId="260"/>
            <ac:picMk id="24" creationId="{489B9765-2105-437F-8C86-E3A4F473C5B5}"/>
          </ac:picMkLst>
        </pc:picChg>
        <pc:picChg chg="add mod modCrop">
          <ac:chgData name="Andy Nicholls" userId="f3a83628-1c02-41d9-82d2-b3f17fb20586" providerId="ADAL" clId="{2DAD7F3F-0386-4B69-A1C7-03B61AE7281E}" dt="2022-06-13T09:13:38.101" v="479" actId="18131"/>
          <ac:picMkLst>
            <pc:docMk/>
            <pc:sldMk cId="1235289045" sldId="260"/>
            <ac:picMk id="26" creationId="{19A8B1F4-43A2-4D69-8BA3-9B87886D01D8}"/>
          </ac:picMkLst>
        </pc:picChg>
      </pc:sldChg>
      <pc:sldChg chg="addSp delSp modSp new mod ord modClrScheme chgLayout">
        <pc:chgData name="Andy Nicholls" userId="f3a83628-1c02-41d9-82d2-b3f17fb20586" providerId="ADAL" clId="{2DAD7F3F-0386-4B69-A1C7-03B61AE7281E}" dt="2022-06-13T09:10:48.843" v="464" actId="478"/>
        <pc:sldMkLst>
          <pc:docMk/>
          <pc:sldMk cId="4108082037" sldId="261"/>
        </pc:sldMkLst>
        <pc:spChg chg="del mod ord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2" creationId="{1176AA39-E799-4BBB-A868-0B1B79BEA34B}"/>
          </ac:spMkLst>
        </pc:spChg>
        <pc:spChg chg="del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3" creationId="{FA416644-A443-43C5-9FDF-8DD0856C77C3}"/>
          </ac:spMkLst>
        </pc:spChg>
        <pc:spChg chg="del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4" creationId="{24AEF4EF-B105-48FE-A8C5-3F58049D0F8E}"/>
          </ac:spMkLst>
        </pc:spChg>
        <pc:spChg chg="del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5" creationId="{A927890B-416D-466B-B5F6-517D454000C7}"/>
          </ac:spMkLst>
        </pc:spChg>
        <pc:spChg chg="del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6" creationId="{827062B4-8D2B-4009-9C7D-4D5ECF9E573D}"/>
          </ac:spMkLst>
        </pc:spChg>
        <pc:spChg chg="add del mod ord">
          <ac:chgData name="Andy Nicholls" userId="f3a83628-1c02-41d9-82d2-b3f17fb20586" providerId="ADAL" clId="{2DAD7F3F-0386-4B69-A1C7-03B61AE7281E}" dt="2022-06-13T09:10:34.754" v="461" actId="478"/>
          <ac:spMkLst>
            <pc:docMk/>
            <pc:sldMk cId="4108082037" sldId="261"/>
            <ac:spMk id="7" creationId="{4A9C1DCB-6264-4AC0-9C6C-1729804C7685}"/>
          </ac:spMkLst>
        </pc:spChg>
        <pc:spChg chg="add del mod ord">
          <ac:chgData name="Andy Nicholls" userId="f3a83628-1c02-41d9-82d2-b3f17fb20586" providerId="ADAL" clId="{2DAD7F3F-0386-4B69-A1C7-03B61AE7281E}" dt="2022-06-13T09:10:31.744" v="460" actId="478"/>
          <ac:spMkLst>
            <pc:docMk/>
            <pc:sldMk cId="4108082037" sldId="261"/>
            <ac:spMk id="8" creationId="{BB1DC607-F4FB-4C0B-AD8A-F3A2A34E29C9}"/>
          </ac:spMkLst>
        </pc:spChg>
        <pc:spChg chg="del mod ord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9" creationId="{0FA649F5-F53C-4F3E-AB22-ACA6AE56FA57}"/>
          </ac:spMkLst>
        </pc:spChg>
        <pc:spChg chg="del mod ord">
          <ac:chgData name="Andy Nicholls" userId="f3a83628-1c02-41d9-82d2-b3f17fb20586" providerId="ADAL" clId="{2DAD7F3F-0386-4B69-A1C7-03B61AE7281E}" dt="2022-06-13T09:08:57.740" v="435" actId="700"/>
          <ac:spMkLst>
            <pc:docMk/>
            <pc:sldMk cId="4108082037" sldId="261"/>
            <ac:spMk id="10" creationId="{BCE9DD88-63FE-45EF-8CC3-6AD0115776C6}"/>
          </ac:spMkLst>
        </pc:spChg>
        <pc:spChg chg="add mod ord">
          <ac:chgData name="Andy Nicholls" userId="f3a83628-1c02-41d9-82d2-b3f17fb20586" providerId="ADAL" clId="{2DAD7F3F-0386-4B69-A1C7-03B61AE7281E}" dt="2022-06-13T09:10:45.962" v="463" actId="14100"/>
          <ac:spMkLst>
            <pc:docMk/>
            <pc:sldMk cId="4108082037" sldId="261"/>
            <ac:spMk id="11" creationId="{F8887B87-AEA7-467A-BE8C-7A37D276DD0E}"/>
          </ac:spMkLst>
        </pc:spChg>
        <pc:spChg chg="add del mod ord">
          <ac:chgData name="Andy Nicholls" userId="f3a83628-1c02-41d9-82d2-b3f17fb20586" providerId="ADAL" clId="{2DAD7F3F-0386-4B69-A1C7-03B61AE7281E}" dt="2022-06-13T09:10:48.843" v="464" actId="478"/>
          <ac:spMkLst>
            <pc:docMk/>
            <pc:sldMk cId="4108082037" sldId="261"/>
            <ac:spMk id="12" creationId="{C16DD680-E88A-49EA-A423-43107FC3AFB7}"/>
          </ac:spMkLst>
        </pc:spChg>
        <pc:spChg chg="add del mod ord">
          <ac:chgData name="Andy Nicholls" userId="f3a83628-1c02-41d9-82d2-b3f17fb20586" providerId="ADAL" clId="{2DAD7F3F-0386-4B69-A1C7-03B61AE7281E}" dt="2022-06-13T09:09:15.468" v="439" actId="478"/>
          <ac:spMkLst>
            <pc:docMk/>
            <pc:sldMk cId="4108082037" sldId="261"/>
            <ac:spMk id="13" creationId="{9189DE62-6409-4DB1-A14E-92127418A3F6}"/>
          </ac:spMkLst>
        </pc:spChg>
        <pc:picChg chg="add mod">
          <ac:chgData name="Andy Nicholls" userId="f3a83628-1c02-41d9-82d2-b3f17fb20586" providerId="ADAL" clId="{2DAD7F3F-0386-4B69-A1C7-03B61AE7281E}" dt="2022-06-13T09:09:12.017" v="438" actId="167"/>
          <ac:picMkLst>
            <pc:docMk/>
            <pc:sldMk cId="4108082037" sldId="261"/>
            <ac:picMk id="3074" creationId="{723569C4-75DB-490D-B2B5-D5D80053B42D}"/>
          </ac:picMkLst>
        </pc:picChg>
      </pc:sldChg>
      <pc:sldChg chg="addSp delSp modSp new mod modClrScheme chgLayout modNotesTx">
        <pc:chgData name="Andy Nicholls" userId="f3a83628-1c02-41d9-82d2-b3f17fb20586" providerId="ADAL" clId="{2DAD7F3F-0386-4B69-A1C7-03B61AE7281E}" dt="2022-06-13T09:24:33.879" v="1017" actId="207"/>
        <pc:sldMkLst>
          <pc:docMk/>
          <pc:sldMk cId="2382820035" sldId="262"/>
        </pc:sldMkLst>
        <pc:spChg chg="del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2" creationId="{8E712DDF-DED4-4927-98EE-F74BD04F6D82}"/>
          </ac:spMkLst>
        </pc:spChg>
        <pc:spChg chg="del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3" creationId="{E3074052-E1E3-4097-A37A-3B3BD41CB6EF}"/>
          </ac:spMkLst>
        </pc:spChg>
        <pc:spChg chg="del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4" creationId="{370371BE-7239-425F-B8AA-BBE7196D9811}"/>
          </ac:spMkLst>
        </pc:spChg>
        <pc:spChg chg="del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5" creationId="{4D9D559A-1C21-4759-9EED-3E54B18D3D54}"/>
          </ac:spMkLst>
        </pc:spChg>
        <pc:spChg chg="del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6" creationId="{96A45A89-BBEA-40A1-A12C-C146174C63D6}"/>
          </ac:spMkLst>
        </pc:spChg>
        <pc:spChg chg="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7" creationId="{81231FBF-047B-4BB8-9BFF-4432CA141023}"/>
          </ac:spMkLst>
        </pc:spChg>
        <pc:spChg chg="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8" creationId="{327751DF-D49C-494F-B14C-DD1326B828E0}"/>
          </ac:spMkLst>
        </pc:spChg>
        <pc:spChg chg="del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9" creationId="{2FB4BD9E-0298-4B0A-A093-8D34C6639C71}"/>
          </ac:spMkLst>
        </pc:spChg>
        <pc:spChg chg="del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10" creationId="{0EDDE979-019C-4A58-BC1C-61F35B91AE93}"/>
          </ac:spMkLst>
        </pc:spChg>
        <pc:spChg chg="add mod ord">
          <ac:chgData name="Andy Nicholls" userId="f3a83628-1c02-41d9-82d2-b3f17fb20586" providerId="ADAL" clId="{2DAD7F3F-0386-4B69-A1C7-03B61AE7281E}" dt="2022-06-13T09:21:08.273" v="688" actId="20577"/>
          <ac:spMkLst>
            <pc:docMk/>
            <pc:sldMk cId="2382820035" sldId="262"/>
            <ac:spMk id="11" creationId="{320633A5-2681-41DC-997F-AEAD7182DF42}"/>
          </ac:spMkLst>
        </pc:spChg>
        <pc:spChg chg="add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12" creationId="{275F5DAC-CDF2-4860-A791-E343D2027C78}"/>
          </ac:spMkLst>
        </pc:spChg>
        <pc:spChg chg="add mod ord">
          <ac:chgData name="Andy Nicholls" userId="f3a83628-1c02-41d9-82d2-b3f17fb20586" providerId="ADAL" clId="{2DAD7F3F-0386-4B69-A1C7-03B61AE7281E}" dt="2022-06-13T09:23:42.706" v="990" actId="947"/>
          <ac:spMkLst>
            <pc:docMk/>
            <pc:sldMk cId="2382820035" sldId="262"/>
            <ac:spMk id="13" creationId="{CF992AA0-03DF-4167-9C24-B64047747FE3}"/>
          </ac:spMkLst>
        </pc:spChg>
        <pc:spChg chg="add del mod ord">
          <ac:chgData name="Andy Nicholls" userId="f3a83628-1c02-41d9-82d2-b3f17fb20586" providerId="ADAL" clId="{2DAD7F3F-0386-4B69-A1C7-03B61AE7281E}" dt="2022-06-13T09:20:20.900" v="645" actId="931"/>
          <ac:spMkLst>
            <pc:docMk/>
            <pc:sldMk cId="2382820035" sldId="262"/>
            <ac:spMk id="14" creationId="{2DCF1205-F60B-4A05-A9D9-B00BA7D9E5B2}"/>
          </ac:spMkLst>
        </pc:spChg>
        <pc:spChg chg="add mod ord">
          <ac:chgData name="Andy Nicholls" userId="f3a83628-1c02-41d9-82d2-b3f17fb20586" providerId="ADAL" clId="{2DAD7F3F-0386-4B69-A1C7-03B61AE7281E}" dt="2022-06-13T09:19:57.906" v="644" actId="700"/>
          <ac:spMkLst>
            <pc:docMk/>
            <pc:sldMk cId="2382820035" sldId="262"/>
            <ac:spMk id="15" creationId="{C8865073-732C-4B65-919A-F0A8D237C57B}"/>
          </ac:spMkLst>
        </pc:spChg>
        <pc:spChg chg="add mod">
          <ac:chgData name="Andy Nicholls" userId="f3a83628-1c02-41d9-82d2-b3f17fb20586" providerId="ADAL" clId="{2DAD7F3F-0386-4B69-A1C7-03B61AE7281E}" dt="2022-06-13T09:24:33.879" v="1017" actId="207"/>
          <ac:spMkLst>
            <pc:docMk/>
            <pc:sldMk cId="2382820035" sldId="262"/>
            <ac:spMk id="18" creationId="{695A5AFE-6F53-4668-BAA7-13595BE41456}"/>
          </ac:spMkLst>
        </pc:spChg>
        <pc:picChg chg="add mod">
          <ac:chgData name="Andy Nicholls" userId="f3a83628-1c02-41d9-82d2-b3f17fb20586" providerId="ADAL" clId="{2DAD7F3F-0386-4B69-A1C7-03B61AE7281E}" dt="2022-06-13T09:20:22.213" v="646" actId="27614"/>
          <ac:picMkLst>
            <pc:docMk/>
            <pc:sldMk cId="2382820035" sldId="262"/>
            <ac:picMk id="17" creationId="{7E9530BD-8AD5-453B-A5D1-4F5A58A82056}"/>
          </ac:picMkLst>
        </pc:picChg>
      </pc:sldChg>
      <pc:sldChg chg="addSp delSp modSp new mod modClrScheme chgLayout">
        <pc:chgData name="Andy Nicholls" userId="f3a83628-1c02-41d9-82d2-b3f17fb20586" providerId="ADAL" clId="{2DAD7F3F-0386-4B69-A1C7-03B61AE7281E}" dt="2022-06-13T10:03:03.467" v="2274" actId="20577"/>
        <pc:sldMkLst>
          <pc:docMk/>
          <pc:sldMk cId="1226332962" sldId="263"/>
        </pc:sldMkLst>
        <pc:spChg chg="del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2" creationId="{276CDB3A-11AD-4507-AF7C-1E290D90F2E1}"/>
          </ac:spMkLst>
        </pc:spChg>
        <pc:spChg chg="del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3" creationId="{14F4D68A-D7A5-4E5A-985B-77F272B8180C}"/>
          </ac:spMkLst>
        </pc:spChg>
        <pc:spChg chg="del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4" creationId="{6ACAC213-C753-4C0B-B6D2-DCD14C04D2B3}"/>
          </ac:spMkLst>
        </pc:spChg>
        <pc:spChg chg="del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5" creationId="{478295CE-EBD1-4150-82C8-3ACE9496BB38}"/>
          </ac:spMkLst>
        </pc:spChg>
        <pc:spChg chg="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6" creationId="{F62CA848-170C-464C-8747-55AA002F776F}"/>
          </ac:spMkLst>
        </pc:spChg>
        <pc:spChg chg="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7" creationId="{30579D16-3745-4DAE-99CE-655681C5D3B6}"/>
          </ac:spMkLst>
        </pc:spChg>
        <pc:spChg chg="del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8" creationId="{F1011ECA-FE06-4EA8-8398-DA8ACC2785A4}"/>
          </ac:spMkLst>
        </pc:spChg>
        <pc:spChg chg="del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9" creationId="{CEB521E9-C5CF-4EAC-9E2C-468F620476FE}"/>
          </ac:spMkLst>
        </pc:spChg>
        <pc:spChg chg="del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10" creationId="{09000E61-5204-419D-B703-F33150F1BD9F}"/>
          </ac:spMkLst>
        </pc:spChg>
        <pc:spChg chg="del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11" creationId="{F1509A25-6FC4-43C3-9CFF-BC8AE66B6E6A}"/>
          </ac:spMkLst>
        </pc:spChg>
        <pc:spChg chg="add mod ord">
          <ac:chgData name="Andy Nicholls" userId="f3a83628-1c02-41d9-82d2-b3f17fb20586" providerId="ADAL" clId="{2DAD7F3F-0386-4B69-A1C7-03B61AE7281E}" dt="2022-06-13T09:34:08.225" v="1192" actId="20577"/>
          <ac:spMkLst>
            <pc:docMk/>
            <pc:sldMk cId="1226332962" sldId="263"/>
            <ac:spMk id="12" creationId="{AF7DA08F-9C61-4127-A52C-F9F2F5062F4A}"/>
          </ac:spMkLst>
        </pc:spChg>
        <pc:spChg chg="add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13" creationId="{ACE14513-C972-4835-847B-5602D5419E94}"/>
          </ac:spMkLst>
        </pc:spChg>
        <pc:spChg chg="add mod ord">
          <ac:chgData name="Andy Nicholls" userId="f3a83628-1c02-41d9-82d2-b3f17fb20586" providerId="ADAL" clId="{2DAD7F3F-0386-4B69-A1C7-03B61AE7281E}" dt="2022-06-13T09:31:32.406" v="1031" actId="700"/>
          <ac:spMkLst>
            <pc:docMk/>
            <pc:sldMk cId="1226332962" sldId="263"/>
            <ac:spMk id="14" creationId="{C3D07037-8315-46C9-9606-28B482871F4F}"/>
          </ac:spMkLst>
        </pc:spChg>
        <pc:spChg chg="add mod ord">
          <ac:chgData name="Andy Nicholls" userId="f3a83628-1c02-41d9-82d2-b3f17fb20586" providerId="ADAL" clId="{2DAD7F3F-0386-4B69-A1C7-03B61AE7281E}" dt="2022-06-13T10:03:03.467" v="2274" actId="20577"/>
          <ac:spMkLst>
            <pc:docMk/>
            <pc:sldMk cId="1226332962" sldId="263"/>
            <ac:spMk id="15" creationId="{29348C32-2160-4E7A-AB32-1CA83F0DAC6B}"/>
          </ac:spMkLst>
        </pc:spChg>
      </pc:sldChg>
      <pc:sldChg chg="addSp modSp new mod">
        <pc:chgData name="Andy Nicholls" userId="f3a83628-1c02-41d9-82d2-b3f17fb20586" providerId="ADAL" clId="{2DAD7F3F-0386-4B69-A1C7-03B61AE7281E}" dt="2022-06-13T10:06:30.564" v="2469" actId="20577"/>
        <pc:sldMkLst>
          <pc:docMk/>
          <pc:sldMk cId="4169020853" sldId="264"/>
        </pc:sldMkLst>
        <pc:spChg chg="mod">
          <ac:chgData name="Andy Nicholls" userId="f3a83628-1c02-41d9-82d2-b3f17fb20586" providerId="ADAL" clId="{2DAD7F3F-0386-4B69-A1C7-03B61AE7281E}" dt="2022-06-13T09:33:58.350" v="1190" actId="6549"/>
          <ac:spMkLst>
            <pc:docMk/>
            <pc:sldMk cId="4169020853" sldId="264"/>
            <ac:spMk id="2" creationId="{421579BE-ED5E-4254-A578-A6353C282956}"/>
          </ac:spMkLst>
        </pc:spChg>
        <pc:spChg chg="mod">
          <ac:chgData name="Andy Nicholls" userId="f3a83628-1c02-41d9-82d2-b3f17fb20586" providerId="ADAL" clId="{2DAD7F3F-0386-4B69-A1C7-03B61AE7281E}" dt="2022-06-13T09:33:36.837" v="1148" actId="20577"/>
          <ac:spMkLst>
            <pc:docMk/>
            <pc:sldMk cId="4169020853" sldId="264"/>
            <ac:spMk id="6" creationId="{E31EA6A0-0B34-4705-9E0B-3D9C5337EC3C}"/>
          </ac:spMkLst>
        </pc:spChg>
        <pc:spChg chg="add mod">
          <ac:chgData name="Andy Nicholls" userId="f3a83628-1c02-41d9-82d2-b3f17fb20586" providerId="ADAL" clId="{2DAD7F3F-0386-4B69-A1C7-03B61AE7281E}" dt="2022-06-13T10:06:30.564" v="2469" actId="20577"/>
          <ac:spMkLst>
            <pc:docMk/>
            <pc:sldMk cId="4169020853" sldId="264"/>
            <ac:spMk id="8" creationId="{BE94BA01-4C02-48D4-BA2B-EFA61CBDEE08}"/>
          </ac:spMkLst>
        </pc:spChg>
      </pc:sldChg>
      <pc:sldChg chg="addSp delSp modSp new mod ord modNotesTx">
        <pc:chgData name="Andy Nicholls" userId="f3a83628-1c02-41d9-82d2-b3f17fb20586" providerId="ADAL" clId="{2DAD7F3F-0386-4B69-A1C7-03B61AE7281E}" dt="2022-06-13T09:53:26.159" v="1822" actId="1076"/>
        <pc:sldMkLst>
          <pc:docMk/>
          <pc:sldMk cId="64801812" sldId="265"/>
        </pc:sldMkLst>
        <pc:spChg chg="mod">
          <ac:chgData name="Andy Nicholls" userId="f3a83628-1c02-41d9-82d2-b3f17fb20586" providerId="ADAL" clId="{2DAD7F3F-0386-4B69-A1C7-03B61AE7281E}" dt="2022-06-13T09:53:26.159" v="1822" actId="1076"/>
          <ac:spMkLst>
            <pc:docMk/>
            <pc:sldMk cId="64801812" sldId="265"/>
            <ac:spMk id="2" creationId="{8C80C5DF-6A0E-4FB1-A85A-4F319234D55B}"/>
          </ac:spMkLst>
        </pc:spChg>
        <pc:spChg chg="del">
          <ac:chgData name="Andy Nicholls" userId="f3a83628-1c02-41d9-82d2-b3f17fb20586" providerId="ADAL" clId="{2DAD7F3F-0386-4B69-A1C7-03B61AE7281E}" dt="2022-06-13T09:37:52.981" v="1214" actId="478"/>
          <ac:spMkLst>
            <pc:docMk/>
            <pc:sldMk cId="64801812" sldId="265"/>
            <ac:spMk id="3" creationId="{9CDB312E-7EB3-4AF9-9570-DA490856C33E}"/>
          </ac:spMkLst>
        </pc:spChg>
        <pc:picChg chg="add mod">
          <ac:chgData name="Andy Nicholls" userId="f3a83628-1c02-41d9-82d2-b3f17fb20586" providerId="ADAL" clId="{2DAD7F3F-0386-4B69-A1C7-03B61AE7281E}" dt="2022-06-13T09:53:21.624" v="1821" actId="732"/>
          <ac:picMkLst>
            <pc:docMk/>
            <pc:sldMk cId="64801812" sldId="265"/>
            <ac:picMk id="4098" creationId="{14F9BD7C-A93B-4DC1-83B3-AB6922FFE690}"/>
          </ac:picMkLst>
        </pc:picChg>
      </pc:sldChg>
      <pc:sldChg chg="addSp delSp modSp new mod modClrScheme chgLayout">
        <pc:chgData name="Andy Nicholls" userId="f3a83628-1c02-41d9-82d2-b3f17fb20586" providerId="ADAL" clId="{2DAD7F3F-0386-4B69-A1C7-03B61AE7281E}" dt="2022-06-13T10:28:18.027" v="3335" actId="403"/>
        <pc:sldMkLst>
          <pc:docMk/>
          <pc:sldMk cId="171720332" sldId="266"/>
        </pc:sldMkLst>
        <pc:spChg chg="del">
          <ac:chgData name="Andy Nicholls" userId="f3a83628-1c02-41d9-82d2-b3f17fb20586" providerId="ADAL" clId="{2DAD7F3F-0386-4B69-A1C7-03B61AE7281E}" dt="2022-06-13T09:42:26.061" v="1489" actId="700"/>
          <ac:spMkLst>
            <pc:docMk/>
            <pc:sldMk cId="171720332" sldId="266"/>
            <ac:spMk id="2" creationId="{EFB53DD0-4FD7-46D1-886E-44C785C825E5}"/>
          </ac:spMkLst>
        </pc:spChg>
        <pc:spChg chg="del mod ord">
          <ac:chgData name="Andy Nicholls" userId="f3a83628-1c02-41d9-82d2-b3f17fb20586" providerId="ADAL" clId="{2DAD7F3F-0386-4B69-A1C7-03B61AE7281E}" dt="2022-06-13T09:42:26.061" v="1489" actId="700"/>
          <ac:spMkLst>
            <pc:docMk/>
            <pc:sldMk cId="171720332" sldId="266"/>
            <ac:spMk id="3" creationId="{81D0F94A-31FE-4E41-83FF-084A7E78FCC9}"/>
          </ac:spMkLst>
        </pc:spChg>
        <pc:spChg chg="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4" creationId="{AA60CF08-1039-4270-83D1-052DAB6A4BEA}"/>
          </ac:spMkLst>
        </pc:spChg>
        <pc:spChg chg="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5" creationId="{88F4C576-72FA-40A6-A880-549D06DA94F3}"/>
          </ac:spMkLst>
        </pc:spChg>
        <pc:spChg chg="del mod ord">
          <ac:chgData name="Andy Nicholls" userId="f3a83628-1c02-41d9-82d2-b3f17fb20586" providerId="ADAL" clId="{2DAD7F3F-0386-4B69-A1C7-03B61AE7281E}" dt="2022-06-13T09:42:26.061" v="1489" actId="700"/>
          <ac:spMkLst>
            <pc:docMk/>
            <pc:sldMk cId="171720332" sldId="266"/>
            <ac:spMk id="6" creationId="{9DCD8372-355E-4C43-A8A0-C6ED109C8D89}"/>
          </ac:spMkLst>
        </pc:spChg>
        <pc:spChg chg="del mod ord">
          <ac:chgData name="Andy Nicholls" userId="f3a83628-1c02-41d9-82d2-b3f17fb20586" providerId="ADAL" clId="{2DAD7F3F-0386-4B69-A1C7-03B61AE7281E}" dt="2022-06-13T09:42:26.061" v="1489" actId="700"/>
          <ac:spMkLst>
            <pc:docMk/>
            <pc:sldMk cId="171720332" sldId="266"/>
            <ac:spMk id="7" creationId="{C0076FB5-6B74-4D00-A151-3BB83B365D7A}"/>
          </ac:spMkLst>
        </pc:spChg>
        <pc:spChg chg="del mod ord">
          <ac:chgData name="Andy Nicholls" userId="f3a83628-1c02-41d9-82d2-b3f17fb20586" providerId="ADAL" clId="{2DAD7F3F-0386-4B69-A1C7-03B61AE7281E}" dt="2022-06-13T09:42:26.061" v="1489" actId="700"/>
          <ac:spMkLst>
            <pc:docMk/>
            <pc:sldMk cId="171720332" sldId="266"/>
            <ac:spMk id="8" creationId="{0550637B-5D1F-48E0-A891-6B1EF7D96863}"/>
          </ac:spMkLst>
        </pc:spChg>
        <pc:spChg chg="add 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9" creationId="{E06D8D90-B410-442C-AF82-5DF4241BD6D5}"/>
          </ac:spMkLst>
        </pc:spChg>
        <pc:spChg chg="add del mod ord">
          <ac:chgData name="Andy Nicholls" userId="f3a83628-1c02-41d9-82d2-b3f17fb20586" providerId="ADAL" clId="{2DAD7F3F-0386-4B69-A1C7-03B61AE7281E}" dt="2022-06-13T09:42:34.563" v="1496" actId="700"/>
          <ac:spMkLst>
            <pc:docMk/>
            <pc:sldMk cId="171720332" sldId="266"/>
            <ac:spMk id="10" creationId="{F13F06F1-41CA-4AB7-B277-D2448FE85295}"/>
          </ac:spMkLst>
        </pc:spChg>
        <pc:spChg chg="add del mod ord">
          <ac:chgData name="Andy Nicholls" userId="f3a83628-1c02-41d9-82d2-b3f17fb20586" providerId="ADAL" clId="{2DAD7F3F-0386-4B69-A1C7-03B61AE7281E}" dt="2022-06-13T09:42:34.563" v="1496" actId="700"/>
          <ac:spMkLst>
            <pc:docMk/>
            <pc:sldMk cId="171720332" sldId="266"/>
            <ac:spMk id="11" creationId="{A7F2F5FA-3646-4F15-A853-BD4AB9B2BFC2}"/>
          </ac:spMkLst>
        </pc:spChg>
        <pc:spChg chg="add del mod ord">
          <ac:chgData name="Andy Nicholls" userId="f3a83628-1c02-41d9-82d2-b3f17fb20586" providerId="ADAL" clId="{2DAD7F3F-0386-4B69-A1C7-03B61AE7281E}" dt="2022-06-13T09:42:34.563" v="1496" actId="700"/>
          <ac:spMkLst>
            <pc:docMk/>
            <pc:sldMk cId="171720332" sldId="266"/>
            <ac:spMk id="12" creationId="{07BA4689-8B52-4C79-8FBD-2340480B47BC}"/>
          </ac:spMkLst>
        </pc:spChg>
        <pc:spChg chg="add del mod ord">
          <ac:chgData name="Andy Nicholls" userId="f3a83628-1c02-41d9-82d2-b3f17fb20586" providerId="ADAL" clId="{2DAD7F3F-0386-4B69-A1C7-03B61AE7281E}" dt="2022-06-13T09:42:43.617" v="1497" actId="700"/>
          <ac:spMkLst>
            <pc:docMk/>
            <pc:sldMk cId="171720332" sldId="266"/>
            <ac:spMk id="13" creationId="{BFAE8D6F-2E77-4DF0-9C62-7683DF56D230}"/>
          </ac:spMkLst>
        </pc:spChg>
        <pc:spChg chg="add del mod ord">
          <ac:chgData name="Andy Nicholls" userId="f3a83628-1c02-41d9-82d2-b3f17fb20586" providerId="ADAL" clId="{2DAD7F3F-0386-4B69-A1C7-03B61AE7281E}" dt="2022-06-13T09:42:43.617" v="1497" actId="700"/>
          <ac:spMkLst>
            <pc:docMk/>
            <pc:sldMk cId="171720332" sldId="266"/>
            <ac:spMk id="14" creationId="{B7249D5E-9E18-49F1-8EEE-6BCD69A339D1}"/>
          </ac:spMkLst>
        </pc:spChg>
        <pc:spChg chg="add del mod ord">
          <ac:chgData name="Andy Nicholls" userId="f3a83628-1c02-41d9-82d2-b3f17fb20586" providerId="ADAL" clId="{2DAD7F3F-0386-4B69-A1C7-03B61AE7281E}" dt="2022-06-13T10:25:33.262" v="3267" actId="700"/>
          <ac:spMkLst>
            <pc:docMk/>
            <pc:sldMk cId="171720332" sldId="266"/>
            <ac:spMk id="15" creationId="{9FC72FC2-F105-4C10-841E-9B140ADADF60}"/>
          </ac:spMkLst>
        </pc:spChg>
        <pc:spChg chg="add del mod ord">
          <ac:chgData name="Andy Nicholls" userId="f3a83628-1c02-41d9-82d2-b3f17fb20586" providerId="ADAL" clId="{2DAD7F3F-0386-4B69-A1C7-03B61AE7281E}" dt="2022-06-13T10:25:33.262" v="3267" actId="700"/>
          <ac:spMkLst>
            <pc:docMk/>
            <pc:sldMk cId="171720332" sldId="266"/>
            <ac:spMk id="16" creationId="{A29D9D41-B04E-47FE-9973-65FBDD0F0E69}"/>
          </ac:spMkLst>
        </pc:spChg>
        <pc:spChg chg="add del 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17" creationId="{1D9F03C3-F6BE-4722-9611-65377DB752C4}"/>
          </ac:spMkLst>
        </pc:spChg>
        <pc:spChg chg="add del mod ord">
          <ac:chgData name="Andy Nicholls" userId="f3a83628-1c02-41d9-82d2-b3f17fb20586" providerId="ADAL" clId="{2DAD7F3F-0386-4B69-A1C7-03B61AE7281E}" dt="2022-06-13T10:25:47.451" v="3268" actId="700"/>
          <ac:spMkLst>
            <pc:docMk/>
            <pc:sldMk cId="171720332" sldId="266"/>
            <ac:spMk id="18" creationId="{4819A5D1-9719-483C-A1BF-6F7F7B5C39FB}"/>
          </ac:spMkLst>
        </pc:spChg>
        <pc:spChg chg="add del mod ord">
          <ac:chgData name="Andy Nicholls" userId="f3a83628-1c02-41d9-82d2-b3f17fb20586" providerId="ADAL" clId="{2DAD7F3F-0386-4B69-A1C7-03B61AE7281E}" dt="2022-06-13T10:25:47.451" v="3268" actId="700"/>
          <ac:spMkLst>
            <pc:docMk/>
            <pc:sldMk cId="171720332" sldId="266"/>
            <ac:spMk id="19" creationId="{255EFA49-6767-436C-9328-F48095FA2A71}"/>
          </ac:spMkLst>
        </pc:spChg>
        <pc:spChg chg="add del mod ord">
          <ac:chgData name="Andy Nicholls" userId="f3a83628-1c02-41d9-82d2-b3f17fb20586" providerId="ADAL" clId="{2DAD7F3F-0386-4B69-A1C7-03B61AE7281E}" dt="2022-06-13T10:25:47.451" v="3268" actId="700"/>
          <ac:spMkLst>
            <pc:docMk/>
            <pc:sldMk cId="171720332" sldId="266"/>
            <ac:spMk id="20" creationId="{5E385314-F901-47D7-A7C5-EDFAA5F7B318}"/>
          </ac:spMkLst>
        </pc:spChg>
        <pc:spChg chg="add del mod ord">
          <ac:chgData name="Andy Nicholls" userId="f3a83628-1c02-41d9-82d2-b3f17fb20586" providerId="ADAL" clId="{2DAD7F3F-0386-4B69-A1C7-03B61AE7281E}" dt="2022-06-13T10:25:47.451" v="3268" actId="700"/>
          <ac:spMkLst>
            <pc:docMk/>
            <pc:sldMk cId="171720332" sldId="266"/>
            <ac:spMk id="21" creationId="{2BC36309-207F-45B9-AEF8-EFD2670DF629}"/>
          </ac:spMkLst>
        </pc:spChg>
        <pc:spChg chg="add del 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22" creationId="{0FB1C770-D5C4-4D99-8C78-F0425EECFCB1}"/>
          </ac:spMkLst>
        </pc:spChg>
        <pc:spChg chg="add del mod ord">
          <ac:chgData name="Andy Nicholls" userId="f3a83628-1c02-41d9-82d2-b3f17fb20586" providerId="ADAL" clId="{2DAD7F3F-0386-4B69-A1C7-03B61AE7281E}" dt="2022-06-13T10:27:07.948" v="3283" actId="478"/>
          <ac:spMkLst>
            <pc:docMk/>
            <pc:sldMk cId="171720332" sldId="266"/>
            <ac:spMk id="23" creationId="{D977088E-2ED1-40A6-8F07-8C27895EC22A}"/>
          </ac:spMkLst>
        </pc:spChg>
        <pc:spChg chg="add del 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24" creationId="{62815A08-C49D-4D3C-B89F-9C7436B6BB78}"/>
          </ac:spMkLst>
        </pc:spChg>
        <pc:spChg chg="add mod ord">
          <ac:chgData name="Andy Nicholls" userId="f3a83628-1c02-41d9-82d2-b3f17fb20586" providerId="ADAL" clId="{2DAD7F3F-0386-4B69-A1C7-03B61AE7281E}" dt="2022-06-13T10:26:25.189" v="3271" actId="700"/>
          <ac:spMkLst>
            <pc:docMk/>
            <pc:sldMk cId="171720332" sldId="266"/>
            <ac:spMk id="25" creationId="{270ECF3C-5F49-4E8C-8E15-734ACF4A50A0}"/>
          </ac:spMkLst>
        </pc:spChg>
        <pc:spChg chg="add del mod ord">
          <ac:chgData name="Andy Nicholls" userId="f3a83628-1c02-41d9-82d2-b3f17fb20586" providerId="ADAL" clId="{2DAD7F3F-0386-4B69-A1C7-03B61AE7281E}" dt="2022-06-13T10:27:16.207" v="3285" actId="478"/>
          <ac:spMkLst>
            <pc:docMk/>
            <pc:sldMk cId="171720332" sldId="266"/>
            <ac:spMk id="26" creationId="{D821B5B7-4DCE-4B4E-B24A-4859249843D9}"/>
          </ac:spMkLst>
        </pc:spChg>
        <pc:spChg chg="add del mod ord">
          <ac:chgData name="Andy Nicholls" userId="f3a83628-1c02-41d9-82d2-b3f17fb20586" providerId="ADAL" clId="{2DAD7F3F-0386-4B69-A1C7-03B61AE7281E}" dt="2022-06-13T10:28:18.027" v="3335" actId="403"/>
          <ac:spMkLst>
            <pc:docMk/>
            <pc:sldMk cId="171720332" sldId="266"/>
            <ac:spMk id="27" creationId="{1F59CA04-6415-4B3A-99EA-C87FCE311775}"/>
          </ac:spMkLst>
        </pc:spChg>
        <pc:spChg chg="add mod ord">
          <ac:chgData name="Andy Nicholls" userId="f3a83628-1c02-41d9-82d2-b3f17fb20586" providerId="ADAL" clId="{2DAD7F3F-0386-4B69-A1C7-03B61AE7281E}" dt="2022-06-13T10:28:06.736" v="3334" actId="114"/>
          <ac:spMkLst>
            <pc:docMk/>
            <pc:sldMk cId="171720332" sldId="266"/>
            <ac:spMk id="28" creationId="{9725C97C-E900-4618-8735-3CD6D69C1383}"/>
          </ac:spMkLst>
        </pc:spChg>
        <pc:spChg chg="add del mod">
          <ac:chgData name="Andy Nicholls" userId="f3a83628-1c02-41d9-82d2-b3f17fb20586" providerId="ADAL" clId="{2DAD7F3F-0386-4B69-A1C7-03B61AE7281E}" dt="2022-06-13T10:26:51.004" v="3278" actId="21"/>
          <ac:spMkLst>
            <pc:docMk/>
            <pc:sldMk cId="171720332" sldId="266"/>
            <ac:spMk id="30" creationId="{B48F9AD5-734B-4041-B2D4-2E4A64DA5274}"/>
          </ac:spMkLst>
        </pc:spChg>
        <pc:spChg chg="add del mod">
          <ac:chgData name="Andy Nicholls" userId="f3a83628-1c02-41d9-82d2-b3f17fb20586" providerId="ADAL" clId="{2DAD7F3F-0386-4B69-A1C7-03B61AE7281E}" dt="2022-06-13T10:26:56.483" v="3280" actId="21"/>
          <ac:spMkLst>
            <pc:docMk/>
            <pc:sldMk cId="171720332" sldId="266"/>
            <ac:spMk id="32" creationId="{E7E13BCA-D139-41B3-8470-49B0E0D8247F}"/>
          </ac:spMkLst>
        </pc:spChg>
      </pc:sldChg>
      <pc:sldChg chg="addSp delSp modSp new mod modClrScheme chgLayout">
        <pc:chgData name="Andy Nicholls" userId="f3a83628-1c02-41d9-82d2-b3f17fb20586" providerId="ADAL" clId="{2DAD7F3F-0386-4B69-A1C7-03B61AE7281E}" dt="2022-06-13T09:44:45.052" v="1534" actId="1076"/>
        <pc:sldMkLst>
          <pc:docMk/>
          <pc:sldMk cId="671587483" sldId="267"/>
        </pc:sldMkLst>
        <pc:spChg chg="del">
          <ac:chgData name="Andy Nicholls" userId="f3a83628-1c02-41d9-82d2-b3f17fb20586" providerId="ADAL" clId="{2DAD7F3F-0386-4B69-A1C7-03B61AE7281E}" dt="2022-06-13T09:43:50.242" v="1521" actId="700"/>
          <ac:spMkLst>
            <pc:docMk/>
            <pc:sldMk cId="671587483" sldId="267"/>
            <ac:spMk id="2" creationId="{81E9644A-762E-4D15-ABA5-1004B3770AC9}"/>
          </ac:spMkLst>
        </pc:spChg>
        <pc:spChg chg="del">
          <ac:chgData name="Andy Nicholls" userId="f3a83628-1c02-41d9-82d2-b3f17fb20586" providerId="ADAL" clId="{2DAD7F3F-0386-4B69-A1C7-03B61AE7281E}" dt="2022-06-13T09:43:50.242" v="1521" actId="700"/>
          <ac:spMkLst>
            <pc:docMk/>
            <pc:sldMk cId="671587483" sldId="267"/>
            <ac:spMk id="3" creationId="{E408A68B-CE5F-4EB9-A4E4-A5ED14C3A8BB}"/>
          </ac:spMkLst>
        </pc:spChg>
        <pc:spChg chg="del mod ord">
          <ac:chgData name="Andy Nicholls" userId="f3a83628-1c02-41d9-82d2-b3f17fb20586" providerId="ADAL" clId="{2DAD7F3F-0386-4B69-A1C7-03B61AE7281E}" dt="2022-06-13T09:44:31.826" v="1532" actId="478"/>
          <ac:spMkLst>
            <pc:docMk/>
            <pc:sldMk cId="671587483" sldId="267"/>
            <ac:spMk id="4" creationId="{F301EED1-D775-4C00-BA90-1FFC1855D230}"/>
          </ac:spMkLst>
        </pc:spChg>
        <pc:spChg chg="del mod ord">
          <ac:chgData name="Andy Nicholls" userId="f3a83628-1c02-41d9-82d2-b3f17fb20586" providerId="ADAL" clId="{2DAD7F3F-0386-4B69-A1C7-03B61AE7281E}" dt="2022-06-13T09:44:31.826" v="1532" actId="478"/>
          <ac:spMkLst>
            <pc:docMk/>
            <pc:sldMk cId="671587483" sldId="267"/>
            <ac:spMk id="5" creationId="{953DA7E0-0050-45FB-9F7D-99F6D29E6949}"/>
          </ac:spMkLst>
        </pc:spChg>
        <pc:spChg chg="mod ord">
          <ac:chgData name="Andy Nicholls" userId="f3a83628-1c02-41d9-82d2-b3f17fb20586" providerId="ADAL" clId="{2DAD7F3F-0386-4B69-A1C7-03B61AE7281E}" dt="2022-06-13T09:44:45.052" v="1534" actId="1076"/>
          <ac:spMkLst>
            <pc:docMk/>
            <pc:sldMk cId="671587483" sldId="267"/>
            <ac:spMk id="6" creationId="{70C0807E-876A-4433-8F8A-EF546839F640}"/>
          </ac:spMkLst>
        </pc:spChg>
        <pc:spChg chg="del mod ord">
          <ac:chgData name="Andy Nicholls" userId="f3a83628-1c02-41d9-82d2-b3f17fb20586" providerId="ADAL" clId="{2DAD7F3F-0386-4B69-A1C7-03B61AE7281E}" dt="2022-06-13T09:43:50.242" v="1521" actId="700"/>
          <ac:spMkLst>
            <pc:docMk/>
            <pc:sldMk cId="671587483" sldId="267"/>
            <ac:spMk id="7" creationId="{8BB832AF-854D-496C-B805-DD66EB261543}"/>
          </ac:spMkLst>
        </pc:spChg>
        <pc:spChg chg="add del mod ord">
          <ac:chgData name="Andy Nicholls" userId="f3a83628-1c02-41d9-82d2-b3f17fb20586" providerId="ADAL" clId="{2DAD7F3F-0386-4B69-A1C7-03B61AE7281E}" dt="2022-06-13T09:44:23.542" v="1529" actId="478"/>
          <ac:spMkLst>
            <pc:docMk/>
            <pc:sldMk cId="671587483" sldId="267"/>
            <ac:spMk id="8" creationId="{55D7971C-6462-4D83-B0B8-68526BCF5176}"/>
          </ac:spMkLst>
        </pc:spChg>
        <pc:picChg chg="add mod">
          <ac:chgData name="Andy Nicholls" userId="f3a83628-1c02-41d9-82d2-b3f17fb20586" providerId="ADAL" clId="{2DAD7F3F-0386-4B69-A1C7-03B61AE7281E}" dt="2022-06-13T09:44:26.650" v="1531" actId="1076"/>
          <ac:picMkLst>
            <pc:docMk/>
            <pc:sldMk cId="671587483" sldId="267"/>
            <ac:picMk id="5122" creationId="{0BB39D5A-92E9-43B4-8B32-6798507D8EDE}"/>
          </ac:picMkLst>
        </pc:pic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972642022" sldId="267"/>
        </pc:sldMkLst>
      </pc:sldChg>
      <pc:sldChg chg="addSp delSp modSp new mod modClrScheme chgLayout">
        <pc:chgData name="Andy Nicholls" userId="f3a83628-1c02-41d9-82d2-b3f17fb20586" providerId="ADAL" clId="{2DAD7F3F-0386-4B69-A1C7-03B61AE7281E}" dt="2022-06-13T09:45:19.658" v="1582" actId="20577"/>
        <pc:sldMkLst>
          <pc:docMk/>
          <pc:sldMk cId="1358297167" sldId="268"/>
        </pc:sldMkLst>
        <pc:spChg chg="del mod ord">
          <ac:chgData name="Andy Nicholls" userId="f3a83628-1c02-41d9-82d2-b3f17fb20586" providerId="ADAL" clId="{2DAD7F3F-0386-4B69-A1C7-03B61AE7281E}" dt="2022-06-13T09:44:56.443" v="1536" actId="700"/>
          <ac:spMkLst>
            <pc:docMk/>
            <pc:sldMk cId="1358297167" sldId="268"/>
            <ac:spMk id="2" creationId="{8DA175DC-9B28-4E17-BE0E-C9E602D26A26}"/>
          </ac:spMkLst>
        </pc:spChg>
        <pc:spChg chg="del mod ord">
          <ac:chgData name="Andy Nicholls" userId="f3a83628-1c02-41d9-82d2-b3f17fb20586" providerId="ADAL" clId="{2DAD7F3F-0386-4B69-A1C7-03B61AE7281E}" dt="2022-06-13T09:44:56.443" v="1536" actId="700"/>
          <ac:spMkLst>
            <pc:docMk/>
            <pc:sldMk cId="1358297167" sldId="268"/>
            <ac:spMk id="3" creationId="{9E6F9B4A-C917-41AE-8452-33DFE1E42C1F}"/>
          </ac:spMkLst>
        </pc:spChg>
        <pc:spChg chg="add mod ord">
          <ac:chgData name="Andy Nicholls" userId="f3a83628-1c02-41d9-82d2-b3f17fb20586" providerId="ADAL" clId="{2DAD7F3F-0386-4B69-A1C7-03B61AE7281E}" dt="2022-06-13T09:45:01.027" v="1551" actId="20577"/>
          <ac:spMkLst>
            <pc:docMk/>
            <pc:sldMk cId="1358297167" sldId="268"/>
            <ac:spMk id="4" creationId="{23F8D825-9CF7-474F-9283-5BF9C1C87ABD}"/>
          </ac:spMkLst>
        </pc:spChg>
        <pc:spChg chg="add mod ord">
          <ac:chgData name="Andy Nicholls" userId="f3a83628-1c02-41d9-82d2-b3f17fb20586" providerId="ADAL" clId="{2DAD7F3F-0386-4B69-A1C7-03B61AE7281E}" dt="2022-06-13T09:44:56.443" v="1536" actId="700"/>
          <ac:spMkLst>
            <pc:docMk/>
            <pc:sldMk cId="1358297167" sldId="268"/>
            <ac:spMk id="5" creationId="{72EB810F-D10D-4BDE-9D7A-0E3F8CBDEA36}"/>
          </ac:spMkLst>
        </pc:spChg>
        <pc:spChg chg="add mod ord">
          <ac:chgData name="Andy Nicholls" userId="f3a83628-1c02-41d9-82d2-b3f17fb20586" providerId="ADAL" clId="{2DAD7F3F-0386-4B69-A1C7-03B61AE7281E}" dt="2022-06-13T09:44:56.443" v="1536" actId="700"/>
          <ac:spMkLst>
            <pc:docMk/>
            <pc:sldMk cId="1358297167" sldId="268"/>
            <ac:spMk id="6" creationId="{0E990FE5-D84C-4F07-8A55-DDBE1B867280}"/>
          </ac:spMkLst>
        </pc:spChg>
        <pc:spChg chg="add mod ord">
          <ac:chgData name="Andy Nicholls" userId="f3a83628-1c02-41d9-82d2-b3f17fb20586" providerId="ADAL" clId="{2DAD7F3F-0386-4B69-A1C7-03B61AE7281E}" dt="2022-06-13T09:44:56.443" v="1536" actId="700"/>
          <ac:spMkLst>
            <pc:docMk/>
            <pc:sldMk cId="1358297167" sldId="268"/>
            <ac:spMk id="7" creationId="{6953A29A-CAB9-4EE2-BF09-78408F604278}"/>
          </ac:spMkLst>
        </pc:spChg>
        <pc:spChg chg="add mod">
          <ac:chgData name="Andy Nicholls" userId="f3a83628-1c02-41d9-82d2-b3f17fb20586" providerId="ADAL" clId="{2DAD7F3F-0386-4B69-A1C7-03B61AE7281E}" dt="2022-06-13T09:45:19.658" v="1582" actId="20577"/>
          <ac:spMkLst>
            <pc:docMk/>
            <pc:sldMk cId="1358297167" sldId="268"/>
            <ac:spMk id="8" creationId="{85F9EEF8-DB99-491C-8D93-C32086FDD48B}"/>
          </ac:spMkLst>
        </pc:sp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270229055" sldId="268"/>
        </pc:sldMkLst>
      </pc:sldChg>
      <pc:sldChg chg="modSp new mod">
        <pc:chgData name="Andy Nicholls" userId="f3a83628-1c02-41d9-82d2-b3f17fb20586" providerId="ADAL" clId="{2DAD7F3F-0386-4B69-A1C7-03B61AE7281E}" dt="2022-06-13T09:46:23.605" v="1603" actId="20577"/>
        <pc:sldMkLst>
          <pc:docMk/>
          <pc:sldMk cId="884135717" sldId="269"/>
        </pc:sldMkLst>
        <pc:spChg chg="mod">
          <ac:chgData name="Andy Nicholls" userId="f3a83628-1c02-41d9-82d2-b3f17fb20586" providerId="ADAL" clId="{2DAD7F3F-0386-4B69-A1C7-03B61AE7281E}" dt="2022-06-13T09:46:23.605" v="1603" actId="20577"/>
          <ac:spMkLst>
            <pc:docMk/>
            <pc:sldMk cId="884135717" sldId="269"/>
            <ac:spMk id="2" creationId="{6FDACC73-FD7E-45FC-9997-707C86368417}"/>
          </ac:spMkLst>
        </pc:spChg>
        <pc:spChg chg="mod">
          <ac:chgData name="Andy Nicholls" userId="f3a83628-1c02-41d9-82d2-b3f17fb20586" providerId="ADAL" clId="{2DAD7F3F-0386-4B69-A1C7-03B61AE7281E}" dt="2022-06-13T09:45:39.552" v="1591" actId="20577"/>
          <ac:spMkLst>
            <pc:docMk/>
            <pc:sldMk cId="884135717" sldId="269"/>
            <ac:spMk id="6" creationId="{944DD446-CB9C-42EC-B8B5-BFEAEE19E350}"/>
          </ac:spMkLst>
        </pc:spChg>
      </pc:sldChg>
      <pc:sldChg chg="addSp delSp modSp new mod ord modClrScheme modAnim chgLayout modNotesTx">
        <pc:chgData name="Andy Nicholls" userId="f3a83628-1c02-41d9-82d2-b3f17fb20586" providerId="ADAL" clId="{2DAD7F3F-0386-4B69-A1C7-03B61AE7281E}" dt="2022-06-13T10:18:05.916" v="3061" actId="20577"/>
        <pc:sldMkLst>
          <pc:docMk/>
          <pc:sldMk cId="350732151" sldId="270"/>
        </pc:sldMkLst>
        <pc:spChg chg="del">
          <ac:chgData name="Andy Nicholls" userId="f3a83628-1c02-41d9-82d2-b3f17fb20586" providerId="ADAL" clId="{2DAD7F3F-0386-4B69-A1C7-03B61AE7281E}" dt="2022-06-13T09:48:26.513" v="1621" actId="700"/>
          <ac:spMkLst>
            <pc:docMk/>
            <pc:sldMk cId="350732151" sldId="270"/>
            <ac:spMk id="2" creationId="{1FC83515-060C-4FDB-82B9-ECC81CB66482}"/>
          </ac:spMkLst>
        </pc:spChg>
        <pc:spChg chg="del">
          <ac:chgData name="Andy Nicholls" userId="f3a83628-1c02-41d9-82d2-b3f17fb20586" providerId="ADAL" clId="{2DAD7F3F-0386-4B69-A1C7-03B61AE7281E}" dt="2022-06-13T09:48:26.513" v="1621" actId="700"/>
          <ac:spMkLst>
            <pc:docMk/>
            <pc:sldMk cId="350732151" sldId="270"/>
            <ac:spMk id="3" creationId="{2392D9DF-F48F-4ED3-83E5-320B9BABD0A6}"/>
          </ac:spMkLst>
        </pc:spChg>
        <pc:spChg chg="del mod ord">
          <ac:chgData name="Andy Nicholls" userId="f3a83628-1c02-41d9-82d2-b3f17fb20586" providerId="ADAL" clId="{2DAD7F3F-0386-4B69-A1C7-03B61AE7281E}" dt="2022-06-13T09:48:33.206" v="1624" actId="478"/>
          <ac:spMkLst>
            <pc:docMk/>
            <pc:sldMk cId="350732151" sldId="270"/>
            <ac:spMk id="4" creationId="{D8E45909-B01B-4453-B35F-264BC2FBC353}"/>
          </ac:spMkLst>
        </pc:spChg>
        <pc:spChg chg="del mod ord">
          <ac:chgData name="Andy Nicholls" userId="f3a83628-1c02-41d9-82d2-b3f17fb20586" providerId="ADAL" clId="{2DAD7F3F-0386-4B69-A1C7-03B61AE7281E}" dt="2022-06-13T09:48:29.875" v="1623" actId="478"/>
          <ac:spMkLst>
            <pc:docMk/>
            <pc:sldMk cId="350732151" sldId="270"/>
            <ac:spMk id="5" creationId="{CF052CA1-CB6A-49F2-A97F-195ADC576648}"/>
          </ac:spMkLst>
        </pc:spChg>
        <pc:spChg chg="del mod ord">
          <ac:chgData name="Andy Nicholls" userId="f3a83628-1c02-41d9-82d2-b3f17fb20586" providerId="ADAL" clId="{2DAD7F3F-0386-4B69-A1C7-03B61AE7281E}" dt="2022-06-13T09:48:26.513" v="1621" actId="700"/>
          <ac:spMkLst>
            <pc:docMk/>
            <pc:sldMk cId="350732151" sldId="270"/>
            <ac:spMk id="6" creationId="{26DD20B4-4D96-4D7C-B011-CC0DF90CBD82}"/>
          </ac:spMkLst>
        </pc:spChg>
        <pc:spChg chg="del mod ord">
          <ac:chgData name="Andy Nicholls" userId="f3a83628-1c02-41d9-82d2-b3f17fb20586" providerId="ADAL" clId="{2DAD7F3F-0386-4B69-A1C7-03B61AE7281E}" dt="2022-06-13T09:48:26.513" v="1621" actId="700"/>
          <ac:spMkLst>
            <pc:docMk/>
            <pc:sldMk cId="350732151" sldId="270"/>
            <ac:spMk id="7" creationId="{D69F63BD-8A50-4E4F-955A-25941FF617A1}"/>
          </ac:spMkLst>
        </pc:spChg>
        <pc:spChg chg="add mod ord">
          <ac:chgData name="Andy Nicholls" userId="f3a83628-1c02-41d9-82d2-b3f17fb20586" providerId="ADAL" clId="{2DAD7F3F-0386-4B69-A1C7-03B61AE7281E}" dt="2022-06-13T10:17:32.155" v="2961" actId="14100"/>
          <ac:spMkLst>
            <pc:docMk/>
            <pc:sldMk cId="350732151" sldId="270"/>
            <ac:spMk id="8" creationId="{C7F82237-5904-46AF-8769-4DF6C6C50485}"/>
          </ac:spMkLst>
        </pc:spChg>
        <pc:spChg chg="add del mod ord">
          <ac:chgData name="Andy Nicholls" userId="f3a83628-1c02-41d9-82d2-b3f17fb20586" providerId="ADAL" clId="{2DAD7F3F-0386-4B69-A1C7-03B61AE7281E}" dt="2022-06-13T09:50:17.563" v="1689" actId="478"/>
          <ac:spMkLst>
            <pc:docMk/>
            <pc:sldMk cId="350732151" sldId="270"/>
            <ac:spMk id="9" creationId="{185F9810-BD7A-400A-BAA0-5B916E0BA110}"/>
          </ac:spMkLst>
        </pc:spChg>
        <pc:picChg chg="add mod">
          <ac:chgData name="Andy Nicholls" userId="f3a83628-1c02-41d9-82d2-b3f17fb20586" providerId="ADAL" clId="{2DAD7F3F-0386-4B69-A1C7-03B61AE7281E}" dt="2022-06-13T09:50:05.729" v="1685" actId="1076"/>
          <ac:picMkLst>
            <pc:docMk/>
            <pc:sldMk cId="350732151" sldId="270"/>
            <ac:picMk id="6146" creationId="{3D246790-AA1C-4BC5-ACBE-23A2E4E691E1}"/>
          </ac:picMkLst>
        </pc:picChg>
      </pc:sldChg>
      <pc:sldChg chg="addSp modSp add mod ord">
        <pc:chgData name="Andy Nicholls" userId="f3a83628-1c02-41d9-82d2-b3f17fb20586" providerId="ADAL" clId="{2DAD7F3F-0386-4B69-A1C7-03B61AE7281E}" dt="2022-06-13T09:52:11.374" v="1808" actId="6549"/>
        <pc:sldMkLst>
          <pc:docMk/>
          <pc:sldMk cId="1621243034" sldId="271"/>
        </pc:sldMkLst>
        <pc:spChg chg="add mod">
          <ac:chgData name="Andy Nicholls" userId="f3a83628-1c02-41d9-82d2-b3f17fb20586" providerId="ADAL" clId="{2DAD7F3F-0386-4B69-A1C7-03B61AE7281E}" dt="2022-06-13T09:51:56.247" v="1793" actId="20577"/>
          <ac:spMkLst>
            <pc:docMk/>
            <pc:sldMk cId="1621243034" sldId="271"/>
            <ac:spMk id="8" creationId="{B0FF4F01-2FF6-4227-BF20-EBF4418C6EF1}"/>
          </ac:spMkLst>
        </pc:spChg>
        <pc:spChg chg="mod">
          <ac:chgData name="Andy Nicholls" userId="f3a83628-1c02-41d9-82d2-b3f17fb20586" providerId="ADAL" clId="{2DAD7F3F-0386-4B69-A1C7-03B61AE7281E}" dt="2022-06-13T09:52:11.374" v="1808" actId="6549"/>
          <ac:spMkLst>
            <pc:docMk/>
            <pc:sldMk cId="1621243034" sldId="271"/>
            <ac:spMk id="9" creationId="{E06D8D90-B410-442C-AF82-5DF4241BD6D5}"/>
          </ac:spMkLst>
        </pc:spChg>
        <pc:spChg chg="mod">
          <ac:chgData name="Andy Nicholls" userId="f3a83628-1c02-41d9-82d2-b3f17fb20586" providerId="ADAL" clId="{2DAD7F3F-0386-4B69-A1C7-03B61AE7281E}" dt="2022-06-13T09:50:37.389" v="1693" actId="6549"/>
          <ac:spMkLst>
            <pc:docMk/>
            <pc:sldMk cId="1621243034" sldId="271"/>
            <ac:spMk id="17" creationId="{1D9F03C3-F6BE-4722-9611-65377DB752C4}"/>
          </ac:spMkLst>
        </pc:spChg>
      </pc:sldChg>
      <pc:sldChg chg="new del">
        <pc:chgData name="Andy Nicholls" userId="f3a83628-1c02-41d9-82d2-b3f17fb20586" providerId="ADAL" clId="{2DAD7F3F-0386-4B69-A1C7-03B61AE7281E}" dt="2022-06-13T09:48:37.803" v="1626" actId="680"/>
        <pc:sldMkLst>
          <pc:docMk/>
          <pc:sldMk cId="1913317402" sldId="271"/>
        </pc:sldMkLst>
      </pc:sldChg>
      <pc:sldChg chg="modSp add mod">
        <pc:chgData name="Andy Nicholls" userId="f3a83628-1c02-41d9-82d2-b3f17fb20586" providerId="ADAL" clId="{2DAD7F3F-0386-4B69-A1C7-03B61AE7281E}" dt="2022-06-13T09:51:09.003" v="1728" actId="20577"/>
        <pc:sldMkLst>
          <pc:docMk/>
          <pc:sldMk cId="1027905913" sldId="272"/>
        </pc:sldMkLst>
        <pc:spChg chg="mod">
          <ac:chgData name="Andy Nicholls" userId="f3a83628-1c02-41d9-82d2-b3f17fb20586" providerId="ADAL" clId="{2DAD7F3F-0386-4B69-A1C7-03B61AE7281E}" dt="2022-06-13T09:51:09.003" v="1728" actId="20577"/>
          <ac:spMkLst>
            <pc:docMk/>
            <pc:sldMk cId="1027905913" sldId="272"/>
            <ac:spMk id="8" creationId="{C7F82237-5904-46AF-8769-4DF6C6C50485}"/>
          </ac:spMkLst>
        </pc:sp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4185379128" sldId="272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056604106" sldId="273"/>
        </pc:sldMkLst>
      </pc:sldChg>
      <pc:sldChg chg="add del">
        <pc:chgData name="Andy Nicholls" userId="f3a83628-1c02-41d9-82d2-b3f17fb20586" providerId="ADAL" clId="{2DAD7F3F-0386-4B69-A1C7-03B61AE7281E}" dt="2022-06-13T09:51:39.797" v="1757"/>
        <pc:sldMkLst>
          <pc:docMk/>
          <pc:sldMk cId="2273258948" sldId="273"/>
        </pc:sldMkLst>
      </pc:sldChg>
      <pc:sldChg chg="addSp delSp modSp new del mod modClrScheme chgLayout">
        <pc:chgData name="Andy Nicholls" userId="f3a83628-1c02-41d9-82d2-b3f17fb20586" providerId="ADAL" clId="{2DAD7F3F-0386-4B69-A1C7-03B61AE7281E}" dt="2022-06-13T09:55:20.646" v="1833" actId="47"/>
        <pc:sldMkLst>
          <pc:docMk/>
          <pc:sldMk cId="2577424064" sldId="273"/>
        </pc:sldMkLst>
        <pc:spChg chg="del">
          <ac:chgData name="Andy Nicholls" userId="f3a83628-1c02-41d9-82d2-b3f17fb20586" providerId="ADAL" clId="{2DAD7F3F-0386-4B69-A1C7-03B61AE7281E}" dt="2022-06-13T09:54:55.109" v="1824" actId="700"/>
          <ac:spMkLst>
            <pc:docMk/>
            <pc:sldMk cId="2577424064" sldId="273"/>
            <ac:spMk id="2" creationId="{9CED4F9A-9CAF-4C49-BE49-812E94B2E7F4}"/>
          </ac:spMkLst>
        </pc:spChg>
        <pc:spChg chg="del">
          <ac:chgData name="Andy Nicholls" userId="f3a83628-1c02-41d9-82d2-b3f17fb20586" providerId="ADAL" clId="{2DAD7F3F-0386-4B69-A1C7-03B61AE7281E}" dt="2022-06-13T09:54:55.109" v="1824" actId="700"/>
          <ac:spMkLst>
            <pc:docMk/>
            <pc:sldMk cId="2577424064" sldId="273"/>
            <ac:spMk id="3" creationId="{AB675151-15B3-43AF-A583-2542B7A05625}"/>
          </ac:spMkLst>
        </pc:spChg>
        <pc:spChg chg="add del mod ord">
          <ac:chgData name="Andy Nicholls" userId="f3a83628-1c02-41d9-82d2-b3f17fb20586" providerId="ADAL" clId="{2DAD7F3F-0386-4B69-A1C7-03B61AE7281E}" dt="2022-06-13T09:55:15.652" v="1830" actId="478"/>
          <ac:spMkLst>
            <pc:docMk/>
            <pc:sldMk cId="2577424064" sldId="273"/>
            <ac:spMk id="4" creationId="{EDA7BE72-2E41-41B5-B0D8-B5AACEDCFEA5}"/>
          </ac:spMkLst>
        </pc:spChg>
        <pc:spChg chg="add del mod ord">
          <ac:chgData name="Andy Nicholls" userId="f3a83628-1c02-41d9-82d2-b3f17fb20586" providerId="ADAL" clId="{2DAD7F3F-0386-4B69-A1C7-03B61AE7281E}" dt="2022-06-13T09:55:16.185" v="1831" actId="478"/>
          <ac:spMkLst>
            <pc:docMk/>
            <pc:sldMk cId="2577424064" sldId="273"/>
            <ac:spMk id="5" creationId="{CC30FA04-4B14-45AF-A1EF-C5F2C5723946}"/>
          </ac:spMkLst>
        </pc:spChg>
        <pc:spChg chg="del mod ord">
          <ac:chgData name="Andy Nicholls" userId="f3a83628-1c02-41d9-82d2-b3f17fb20586" providerId="ADAL" clId="{2DAD7F3F-0386-4B69-A1C7-03B61AE7281E}" dt="2022-06-13T09:54:55.109" v="1824" actId="700"/>
          <ac:spMkLst>
            <pc:docMk/>
            <pc:sldMk cId="2577424064" sldId="273"/>
            <ac:spMk id="6" creationId="{F6194F03-5766-4D40-B228-975FC7ED7107}"/>
          </ac:spMkLst>
        </pc:spChg>
        <pc:spChg chg="del mod ord">
          <ac:chgData name="Andy Nicholls" userId="f3a83628-1c02-41d9-82d2-b3f17fb20586" providerId="ADAL" clId="{2DAD7F3F-0386-4B69-A1C7-03B61AE7281E}" dt="2022-06-13T09:54:55.109" v="1824" actId="700"/>
          <ac:spMkLst>
            <pc:docMk/>
            <pc:sldMk cId="2577424064" sldId="273"/>
            <ac:spMk id="7" creationId="{4FA1A74F-D2F2-4D2B-B93E-FD513FD2965B}"/>
          </ac:spMkLst>
        </pc:spChg>
        <pc:spChg chg="add del mod ord">
          <ac:chgData name="Andy Nicholls" userId="f3a83628-1c02-41d9-82d2-b3f17fb20586" providerId="ADAL" clId="{2DAD7F3F-0386-4B69-A1C7-03B61AE7281E}" dt="2022-06-13T09:54:58.976" v="1826" actId="700"/>
          <ac:spMkLst>
            <pc:docMk/>
            <pc:sldMk cId="2577424064" sldId="273"/>
            <ac:spMk id="8" creationId="{4F4EAFF1-BE16-456C-B3B6-DF3B081BBB04}"/>
          </ac:spMkLst>
        </pc:spChg>
        <pc:spChg chg="add del mod ord">
          <ac:chgData name="Andy Nicholls" userId="f3a83628-1c02-41d9-82d2-b3f17fb20586" providerId="ADAL" clId="{2DAD7F3F-0386-4B69-A1C7-03B61AE7281E}" dt="2022-06-13T09:54:58.976" v="1826" actId="700"/>
          <ac:spMkLst>
            <pc:docMk/>
            <pc:sldMk cId="2577424064" sldId="273"/>
            <ac:spMk id="9" creationId="{D495F52B-E80C-4EBF-8BE7-6155BE8EB7BD}"/>
          </ac:spMkLst>
        </pc:spChg>
        <pc:spChg chg="add mod ord">
          <ac:chgData name="Andy Nicholls" userId="f3a83628-1c02-41d9-82d2-b3f17fb20586" providerId="ADAL" clId="{2DAD7F3F-0386-4B69-A1C7-03B61AE7281E}" dt="2022-06-13T09:54:59.032" v="1827" actId="27636"/>
          <ac:spMkLst>
            <pc:docMk/>
            <pc:sldMk cId="2577424064" sldId="273"/>
            <ac:spMk id="10" creationId="{7636683D-AB4A-49EA-B31C-6454F710D240}"/>
          </ac:spMkLst>
        </pc:spChg>
        <pc:spChg chg="add mod ord">
          <ac:chgData name="Andy Nicholls" userId="f3a83628-1c02-41d9-82d2-b3f17fb20586" providerId="ADAL" clId="{2DAD7F3F-0386-4B69-A1C7-03B61AE7281E}" dt="2022-06-13T09:54:58.976" v="1826" actId="700"/>
          <ac:spMkLst>
            <pc:docMk/>
            <pc:sldMk cId="2577424064" sldId="273"/>
            <ac:spMk id="11" creationId="{7D5D39CD-C0AD-4705-A474-8CBD30F496D0}"/>
          </ac:spMkLst>
        </pc:spChg>
      </pc:sldChg>
      <pc:sldChg chg="addSp delSp modSp new mod ord modAnim modNotesTx">
        <pc:chgData name="Andy Nicholls" userId="f3a83628-1c02-41d9-82d2-b3f17fb20586" providerId="ADAL" clId="{2DAD7F3F-0386-4B69-A1C7-03B61AE7281E}" dt="2022-06-13T10:19:31.938" v="3072"/>
        <pc:sldMkLst>
          <pc:docMk/>
          <pc:sldMk cId="147356830" sldId="274"/>
        </pc:sldMkLst>
        <pc:spChg chg="mod">
          <ac:chgData name="Andy Nicholls" userId="f3a83628-1c02-41d9-82d2-b3f17fb20586" providerId="ADAL" clId="{2DAD7F3F-0386-4B69-A1C7-03B61AE7281E}" dt="2022-06-13T10:00:15.674" v="2019" actId="1076"/>
          <ac:spMkLst>
            <pc:docMk/>
            <pc:sldMk cId="147356830" sldId="274"/>
            <ac:spMk id="2" creationId="{0CF175E4-69E9-40A5-B65E-06DE739B8CC2}"/>
          </ac:spMkLst>
        </pc:spChg>
        <pc:spChg chg="del">
          <ac:chgData name="Andy Nicholls" userId="f3a83628-1c02-41d9-82d2-b3f17fb20586" providerId="ADAL" clId="{2DAD7F3F-0386-4B69-A1C7-03B61AE7281E}" dt="2022-06-13T09:58:10.873" v="1881" actId="478"/>
          <ac:spMkLst>
            <pc:docMk/>
            <pc:sldMk cId="147356830" sldId="274"/>
            <ac:spMk id="3" creationId="{8D58038B-8000-4E3C-997E-5BE09F393B95}"/>
          </ac:spMkLst>
        </pc:spChg>
        <pc:spChg chg="add mod">
          <ac:chgData name="Andy Nicholls" userId="f3a83628-1c02-41d9-82d2-b3f17fb20586" providerId="ADAL" clId="{2DAD7F3F-0386-4B69-A1C7-03B61AE7281E}" dt="2022-06-13T10:00:20.654" v="2020" actId="14100"/>
          <ac:spMkLst>
            <pc:docMk/>
            <pc:sldMk cId="147356830" sldId="274"/>
            <ac:spMk id="7" creationId="{D1A06FEE-F54A-41EF-8000-A200632629FB}"/>
          </ac:spMkLst>
        </pc:spChg>
        <pc:spChg chg="add mod">
          <ac:chgData name="Andy Nicholls" userId="f3a83628-1c02-41d9-82d2-b3f17fb20586" providerId="ADAL" clId="{2DAD7F3F-0386-4B69-A1C7-03B61AE7281E}" dt="2022-06-13T09:59:41.563" v="2011" actId="404"/>
          <ac:spMkLst>
            <pc:docMk/>
            <pc:sldMk cId="147356830" sldId="274"/>
            <ac:spMk id="8" creationId="{16A2E273-3F34-4D28-910C-7636536CB32A}"/>
          </ac:spMkLst>
        </pc:spChg>
        <pc:picChg chg="add del mod">
          <ac:chgData name="Andy Nicholls" userId="f3a83628-1c02-41d9-82d2-b3f17fb20586" providerId="ADAL" clId="{2DAD7F3F-0386-4B69-A1C7-03B61AE7281E}" dt="2022-06-13T09:55:29.056" v="1836" actId="478"/>
          <ac:picMkLst>
            <pc:docMk/>
            <pc:sldMk cId="147356830" sldId="274"/>
            <ac:picMk id="7170" creationId="{178FD3A6-9184-4444-AF72-993E58E88B01}"/>
          </ac:picMkLst>
        </pc:picChg>
        <pc:picChg chg="add del">
          <ac:chgData name="Andy Nicholls" userId="f3a83628-1c02-41d9-82d2-b3f17fb20586" providerId="ADAL" clId="{2DAD7F3F-0386-4B69-A1C7-03B61AE7281E}" dt="2022-06-13T09:56:37.900" v="1838" actId="478"/>
          <ac:picMkLst>
            <pc:docMk/>
            <pc:sldMk cId="147356830" sldId="274"/>
            <ac:picMk id="7172" creationId="{CB1A6C8B-CFE5-41E9-8CA5-602AED83664D}"/>
          </ac:picMkLst>
        </pc:picChg>
        <pc:picChg chg="add mod">
          <ac:chgData name="Andy Nicholls" userId="f3a83628-1c02-41d9-82d2-b3f17fb20586" providerId="ADAL" clId="{2DAD7F3F-0386-4B69-A1C7-03B61AE7281E}" dt="2022-06-13T09:59:24.459" v="2007" actId="1076"/>
          <ac:picMkLst>
            <pc:docMk/>
            <pc:sldMk cId="147356830" sldId="274"/>
            <ac:picMk id="7174" creationId="{6AF62BE1-E5E9-40FE-9D41-C75EF0DF4695}"/>
          </ac:picMkLst>
        </pc:pic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537373066" sldId="274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392131033" sldId="275"/>
        </pc:sldMkLst>
      </pc:sldChg>
      <pc:sldChg chg="addSp modSp new mod">
        <pc:chgData name="Andy Nicholls" userId="f3a83628-1c02-41d9-82d2-b3f17fb20586" providerId="ADAL" clId="{2DAD7F3F-0386-4B69-A1C7-03B61AE7281E}" dt="2022-06-13T10:06:09.819" v="2436" actId="20577"/>
        <pc:sldMkLst>
          <pc:docMk/>
          <pc:sldMk cId="4219489524" sldId="275"/>
        </pc:sldMkLst>
        <pc:spChg chg="mod">
          <ac:chgData name="Andy Nicholls" userId="f3a83628-1c02-41d9-82d2-b3f17fb20586" providerId="ADAL" clId="{2DAD7F3F-0386-4B69-A1C7-03B61AE7281E}" dt="2022-06-13T10:05:24.456" v="2362" actId="20577"/>
          <ac:spMkLst>
            <pc:docMk/>
            <pc:sldMk cId="4219489524" sldId="275"/>
            <ac:spMk id="2" creationId="{201C68FD-DD5A-461C-803F-98EA1537CB8B}"/>
          </ac:spMkLst>
        </pc:spChg>
        <pc:spChg chg="mod">
          <ac:chgData name="Andy Nicholls" userId="f3a83628-1c02-41d9-82d2-b3f17fb20586" providerId="ADAL" clId="{2DAD7F3F-0386-4B69-A1C7-03B61AE7281E}" dt="2022-06-13T10:04:03.548" v="2289" actId="20577"/>
          <ac:spMkLst>
            <pc:docMk/>
            <pc:sldMk cId="4219489524" sldId="275"/>
            <ac:spMk id="6" creationId="{D0C39466-95EE-4FE1-98DF-FBB1FB9E4DAF}"/>
          </ac:spMkLst>
        </pc:spChg>
        <pc:spChg chg="add mod">
          <ac:chgData name="Andy Nicholls" userId="f3a83628-1c02-41d9-82d2-b3f17fb20586" providerId="ADAL" clId="{2DAD7F3F-0386-4B69-A1C7-03B61AE7281E}" dt="2022-06-13T10:06:09.819" v="2436" actId="20577"/>
          <ac:spMkLst>
            <pc:docMk/>
            <pc:sldMk cId="4219489524" sldId="275"/>
            <ac:spMk id="8" creationId="{584CDBEF-BB5E-4CD1-A8B0-0EC2669DC82D}"/>
          </ac:spMkLst>
        </pc:sp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144271124" sldId="276"/>
        </pc:sldMkLst>
      </pc:sldChg>
      <pc:sldChg chg="add">
        <pc:chgData name="Andy Nicholls" userId="f3a83628-1c02-41d9-82d2-b3f17fb20586" providerId="ADAL" clId="{2DAD7F3F-0386-4B69-A1C7-03B61AE7281E}" dt="2022-06-13T10:18:24.928" v="3063"/>
        <pc:sldMkLst>
          <pc:docMk/>
          <pc:sldMk cId="2670737360" sldId="276"/>
        </pc:sldMkLst>
      </pc:sldChg>
      <pc:sldChg chg="add del">
        <pc:chgData name="Andy Nicholls" userId="f3a83628-1c02-41d9-82d2-b3f17fb20586" providerId="ADAL" clId="{2DAD7F3F-0386-4B69-A1C7-03B61AE7281E}" dt="2022-06-13T10:18:22.462" v="3062" actId="2696"/>
        <pc:sldMkLst>
          <pc:docMk/>
          <pc:sldMk cId="3043676483" sldId="276"/>
        </pc:sldMkLst>
      </pc:sldChg>
      <pc:sldChg chg="add del">
        <pc:chgData name="Andy Nicholls" userId="f3a83628-1c02-41d9-82d2-b3f17fb20586" providerId="ADAL" clId="{2DAD7F3F-0386-4B69-A1C7-03B61AE7281E}" dt="2022-06-13T10:15:22.005" v="2915" actId="2696"/>
        <pc:sldMkLst>
          <pc:docMk/>
          <pc:sldMk cId="3306036728" sldId="276"/>
        </pc:sldMkLst>
      </pc:sldChg>
      <pc:sldChg chg="addSp delSp modSp new del mod modClrScheme chgLayout modNotesTx">
        <pc:chgData name="Andy Nicholls" userId="f3a83628-1c02-41d9-82d2-b3f17fb20586" providerId="ADAL" clId="{2DAD7F3F-0386-4B69-A1C7-03B61AE7281E}" dt="2022-06-13T10:14:32.770" v="2913" actId="2696"/>
        <pc:sldMkLst>
          <pc:docMk/>
          <pc:sldMk cId="4057102704" sldId="276"/>
        </pc:sldMkLst>
        <pc:spChg chg="del">
          <ac:chgData name="Andy Nicholls" userId="f3a83628-1c02-41d9-82d2-b3f17fb20586" providerId="ADAL" clId="{2DAD7F3F-0386-4B69-A1C7-03B61AE7281E}" dt="2022-06-13T10:08:27.331" v="2522" actId="700"/>
          <ac:spMkLst>
            <pc:docMk/>
            <pc:sldMk cId="4057102704" sldId="276"/>
            <ac:spMk id="2" creationId="{C9784903-9270-4ED9-B3D9-F4048C4A6A3B}"/>
          </ac:spMkLst>
        </pc:spChg>
        <pc:spChg chg="del">
          <ac:chgData name="Andy Nicholls" userId="f3a83628-1c02-41d9-82d2-b3f17fb20586" providerId="ADAL" clId="{2DAD7F3F-0386-4B69-A1C7-03B61AE7281E}" dt="2022-06-13T10:08:27.331" v="2522" actId="700"/>
          <ac:spMkLst>
            <pc:docMk/>
            <pc:sldMk cId="4057102704" sldId="276"/>
            <ac:spMk id="3" creationId="{CDB9846C-ACE0-43F9-9FAC-D5D2BDECE4D5}"/>
          </ac:spMkLst>
        </pc:spChg>
        <pc:spChg chg="del mod ord">
          <ac:chgData name="Andy Nicholls" userId="f3a83628-1c02-41d9-82d2-b3f17fb20586" providerId="ADAL" clId="{2DAD7F3F-0386-4B69-A1C7-03B61AE7281E}" dt="2022-06-13T10:08:31.433" v="2524" actId="478"/>
          <ac:spMkLst>
            <pc:docMk/>
            <pc:sldMk cId="4057102704" sldId="276"/>
            <ac:spMk id="4" creationId="{C4FD5127-3778-4CF6-ADDE-3C5A4E9C0333}"/>
          </ac:spMkLst>
        </pc:spChg>
        <pc:spChg chg="del mod ord">
          <ac:chgData name="Andy Nicholls" userId="f3a83628-1c02-41d9-82d2-b3f17fb20586" providerId="ADAL" clId="{2DAD7F3F-0386-4B69-A1C7-03B61AE7281E}" dt="2022-06-13T10:08:31.433" v="2524" actId="478"/>
          <ac:spMkLst>
            <pc:docMk/>
            <pc:sldMk cId="4057102704" sldId="276"/>
            <ac:spMk id="5" creationId="{437282D2-CCB3-488C-B48C-39F88597F923}"/>
          </ac:spMkLst>
        </pc:spChg>
        <pc:spChg chg="mod ord">
          <ac:chgData name="Andy Nicholls" userId="f3a83628-1c02-41d9-82d2-b3f17fb20586" providerId="ADAL" clId="{2DAD7F3F-0386-4B69-A1C7-03B61AE7281E}" dt="2022-06-13T10:12:49.425" v="2629" actId="20577"/>
          <ac:spMkLst>
            <pc:docMk/>
            <pc:sldMk cId="4057102704" sldId="276"/>
            <ac:spMk id="6" creationId="{49E2DFFC-06CD-4D11-B23C-1B3C20C581E1}"/>
          </ac:spMkLst>
        </pc:spChg>
        <pc:spChg chg="del mod ord">
          <ac:chgData name="Andy Nicholls" userId="f3a83628-1c02-41d9-82d2-b3f17fb20586" providerId="ADAL" clId="{2DAD7F3F-0386-4B69-A1C7-03B61AE7281E}" dt="2022-06-13T10:08:27.331" v="2522" actId="700"/>
          <ac:spMkLst>
            <pc:docMk/>
            <pc:sldMk cId="4057102704" sldId="276"/>
            <ac:spMk id="7" creationId="{C9D5704B-3B8F-41BC-ABF1-F36B345329BF}"/>
          </ac:spMkLst>
        </pc:spChg>
        <pc:spChg chg="add del mod ord">
          <ac:chgData name="Andy Nicholls" userId="f3a83628-1c02-41d9-82d2-b3f17fb20586" providerId="ADAL" clId="{2DAD7F3F-0386-4B69-A1C7-03B61AE7281E}" dt="2022-06-13T10:12:23.187" v="2590" actId="478"/>
          <ac:spMkLst>
            <pc:docMk/>
            <pc:sldMk cId="4057102704" sldId="276"/>
            <ac:spMk id="8" creationId="{A175891D-69A1-41D7-ACC8-46B3ECC226E3}"/>
          </ac:spMkLst>
        </pc:spChg>
        <pc:picChg chg="add del">
          <ac:chgData name="Andy Nicholls" userId="f3a83628-1c02-41d9-82d2-b3f17fb20586" providerId="ADAL" clId="{2DAD7F3F-0386-4B69-A1C7-03B61AE7281E}" dt="2022-06-13T10:08:34.809" v="2526" actId="478"/>
          <ac:picMkLst>
            <pc:docMk/>
            <pc:sldMk cId="4057102704" sldId="276"/>
            <ac:picMk id="9218" creationId="{1DAE60AE-6E2E-4677-88A4-0E560A1929A6}"/>
          </ac:picMkLst>
        </pc:picChg>
        <pc:picChg chg="add del mod">
          <ac:chgData name="Andy Nicholls" userId="f3a83628-1c02-41d9-82d2-b3f17fb20586" providerId="ADAL" clId="{2DAD7F3F-0386-4B69-A1C7-03B61AE7281E}" dt="2022-06-13T10:11:16.410" v="2554" actId="478"/>
          <ac:picMkLst>
            <pc:docMk/>
            <pc:sldMk cId="4057102704" sldId="276"/>
            <ac:picMk id="9220" creationId="{0C0E06B7-CD25-4B93-B666-F2D0421965A8}"/>
          </ac:picMkLst>
        </pc:picChg>
        <pc:picChg chg="add mod">
          <ac:chgData name="Andy Nicholls" userId="f3a83628-1c02-41d9-82d2-b3f17fb20586" providerId="ADAL" clId="{2DAD7F3F-0386-4B69-A1C7-03B61AE7281E}" dt="2022-06-13T10:12:08.695" v="2561" actId="167"/>
          <ac:picMkLst>
            <pc:docMk/>
            <pc:sldMk cId="4057102704" sldId="276"/>
            <ac:picMk id="9222" creationId="{ED48BBA5-03A2-4604-898D-C46EFC3EB2E7}"/>
          </ac:picMkLst>
        </pc:picChg>
      </pc:sldChg>
      <pc:sldChg chg="modSp add mod">
        <pc:chgData name="Andy Nicholls" userId="f3a83628-1c02-41d9-82d2-b3f17fb20586" providerId="ADAL" clId="{2DAD7F3F-0386-4B69-A1C7-03B61AE7281E}" dt="2022-06-13T10:19:16.115" v="3070" actId="20577"/>
        <pc:sldMkLst>
          <pc:docMk/>
          <pc:sldMk cId="361037009" sldId="277"/>
        </pc:sldMkLst>
        <pc:spChg chg="mod">
          <ac:chgData name="Andy Nicholls" userId="f3a83628-1c02-41d9-82d2-b3f17fb20586" providerId="ADAL" clId="{2DAD7F3F-0386-4B69-A1C7-03B61AE7281E}" dt="2022-06-13T10:19:16.115" v="3070" actId="20577"/>
          <ac:spMkLst>
            <pc:docMk/>
            <pc:sldMk cId="361037009" sldId="277"/>
            <ac:spMk id="9" creationId="{E06D8D90-B410-442C-AF82-5DF4241BD6D5}"/>
          </ac:spMkLst>
        </pc:spChg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410339050" sldId="277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078424570" sldId="278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498826670" sldId="279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400983477" sldId="280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4145874638" sldId="281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515252735" sldId="282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755177146" sldId="283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220869080" sldId="284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792713262" sldId="285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022229282" sldId="286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874210663" sldId="287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1364914" sldId="288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72578645" sldId="289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901030437" sldId="290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4183249202" sldId="291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245747466" sldId="292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726513751" sldId="294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864772066" sldId="295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3135415236" sldId="298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4109918980" sldId="300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478149319" sldId="303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2479321336" sldId="304"/>
        </pc:sldMkLst>
      </pc:sldChg>
      <pc:sldChg chg="del">
        <pc:chgData name="Andy Nicholls" userId="f3a83628-1c02-41d9-82d2-b3f17fb20586" providerId="ADAL" clId="{2DAD7F3F-0386-4B69-A1C7-03B61AE7281E}" dt="2022-06-13T08:52:01.836" v="0" actId="47"/>
        <pc:sldMkLst>
          <pc:docMk/>
          <pc:sldMk cId="1393503643" sldId="306"/>
        </pc:sldMkLst>
      </pc:sldChg>
      <pc:sldMasterChg chg="modSldLayout">
        <pc:chgData name="Andy Nicholls" userId="f3a83628-1c02-41d9-82d2-b3f17fb20586" providerId="ADAL" clId="{2DAD7F3F-0386-4B69-A1C7-03B61AE7281E}" dt="2022-06-13T09:10:23.102" v="459" actId="478"/>
        <pc:sldMasterMkLst>
          <pc:docMk/>
          <pc:sldMasterMk cId="4260756284" sldId="2147483789"/>
        </pc:sldMasterMkLst>
        <pc:sldLayoutChg chg="delSp mod">
          <pc:chgData name="Andy Nicholls" userId="f3a83628-1c02-41d9-82d2-b3f17fb20586" providerId="ADAL" clId="{2DAD7F3F-0386-4B69-A1C7-03B61AE7281E}" dt="2022-06-13T09:10:23.102" v="459" actId="478"/>
          <pc:sldLayoutMkLst>
            <pc:docMk/>
            <pc:sldMasterMk cId="4260756284" sldId="2147483660"/>
            <pc:sldLayoutMk cId="385931070" sldId="2147483791"/>
          </pc:sldLayoutMkLst>
          <pc:spChg chg="del">
            <ac:chgData name="Andy Nicholls" userId="f3a83628-1c02-41d9-82d2-b3f17fb20586" providerId="ADAL" clId="{2DAD7F3F-0386-4B69-A1C7-03B61AE7281E}" dt="2022-06-13T09:10:23.102" v="459" actId="478"/>
            <ac:spMkLst>
              <pc:docMk/>
              <pc:sldMasterMk cId="4260756284" sldId="2147483660"/>
              <pc:sldLayoutMk cId="385931070" sldId="2147483791"/>
              <ac:spMk id="11" creationId="{8D015E68-9B94-B2B9-2F33-1D9732CC14B4}"/>
            </ac:spMkLst>
          </pc:spChg>
        </pc:sldLayoutChg>
      </pc:sldMasterChg>
    </pc:docChg>
  </pc:docChgLst>
  <pc:docChgLst>
    <pc:chgData name="Becca Krouse" userId="S::becca.z.krouse@gsk.com::fae6c063-940d-4a9c-9417-2927fa78202b" providerId="AD" clId="Web-{362C174E-B383-469D-9F95-0096D6AC7924}"/>
    <pc:docChg chg="delSld modSld">
      <pc:chgData name="Becca Krouse" userId="S::becca.z.krouse@gsk.com::fae6c063-940d-4a9c-9417-2927fa78202b" providerId="AD" clId="Web-{362C174E-B383-469D-9F95-0096D6AC7924}" dt="2022-07-12T17:28:55.035" v="10" actId="20577"/>
      <pc:docMkLst>
        <pc:docMk/>
      </pc:docMkLst>
      <pc:sldChg chg="modSp">
        <pc:chgData name="Becca Krouse" userId="S::becca.z.krouse@gsk.com::fae6c063-940d-4a9c-9417-2927fa78202b" providerId="AD" clId="Web-{362C174E-B383-469D-9F95-0096D6AC7924}" dt="2022-07-12T17:28:55.035" v="10" actId="20577"/>
        <pc:sldMkLst>
          <pc:docMk/>
          <pc:sldMk cId="2811398137" sldId="266"/>
        </pc:sldMkLst>
        <pc:spChg chg="mod">
          <ac:chgData name="Becca Krouse" userId="S::becca.z.krouse@gsk.com::fae6c063-940d-4a9c-9417-2927fa78202b" providerId="AD" clId="Web-{362C174E-B383-469D-9F95-0096D6AC7924}" dt="2022-07-12T17:28:55.035" v="10" actId="20577"/>
          <ac:spMkLst>
            <pc:docMk/>
            <pc:sldMk cId="2811398137" sldId="266"/>
            <ac:spMk id="12" creationId="{D5BE16D3-17C9-468E-8F5F-18AFBE0C7991}"/>
          </ac:spMkLst>
        </pc:spChg>
      </pc:sldChg>
      <pc:sldChg chg="del">
        <pc:chgData name="Becca Krouse" userId="S::becca.z.krouse@gsk.com::fae6c063-940d-4a9c-9417-2927fa78202b" providerId="AD" clId="Web-{362C174E-B383-469D-9F95-0096D6AC7924}" dt="2022-07-12T17:28:04.174" v="0"/>
        <pc:sldMkLst>
          <pc:docMk/>
          <pc:sldMk cId="705122662" sldId="355"/>
        </pc:sldMkLst>
      </pc:sldChg>
    </pc:docChg>
  </pc:docChgLst>
  <pc:docChgLst>
    <pc:chgData name="Ellis Hughes" userId="70958ad1-f5a5-48f5-9815-bf834be6566e" providerId="ADAL" clId="{7CC8CF55-7AB6-42C6-8252-976926B0C259}"/>
    <pc:docChg chg="undo redo custSel addSld delSld modSld sldOrd">
      <pc:chgData name="Ellis Hughes" userId="70958ad1-f5a5-48f5-9815-bf834be6566e" providerId="ADAL" clId="{7CC8CF55-7AB6-42C6-8252-976926B0C259}" dt="2022-07-22T14:18:11.994" v="2788" actId="14861"/>
      <pc:docMkLst>
        <pc:docMk/>
      </pc:docMkLst>
      <pc:sldChg chg="delSp mod">
        <pc:chgData name="Ellis Hughes" userId="70958ad1-f5a5-48f5-9815-bf834be6566e" providerId="ADAL" clId="{7CC8CF55-7AB6-42C6-8252-976926B0C259}" dt="2022-07-08T17:41:10.505" v="94" actId="478"/>
        <pc:sldMkLst>
          <pc:docMk/>
          <pc:sldMk cId="3163632191" sldId="321"/>
        </pc:sldMkLst>
        <pc:spChg chg="del">
          <ac:chgData name="Ellis Hughes" userId="70958ad1-f5a5-48f5-9815-bf834be6566e" providerId="ADAL" clId="{7CC8CF55-7AB6-42C6-8252-976926B0C259}" dt="2022-07-08T17:41:10.505" v="94" actId="478"/>
          <ac:spMkLst>
            <pc:docMk/>
            <pc:sldMk cId="3163632191" sldId="321"/>
            <ac:spMk id="15" creationId="{F0C5B956-E0D3-42AD-B34B-64D5730FD045}"/>
          </ac:spMkLst>
        </pc:spChg>
      </pc:sldChg>
      <pc:sldChg chg="add del ord">
        <pc:chgData name="Ellis Hughes" userId="70958ad1-f5a5-48f5-9815-bf834be6566e" providerId="ADAL" clId="{7CC8CF55-7AB6-42C6-8252-976926B0C259}" dt="2022-07-08T17:40:19.787" v="72" actId="47"/>
        <pc:sldMkLst>
          <pc:docMk/>
          <pc:sldMk cId="1972642022" sldId="327"/>
        </pc:sldMkLst>
      </pc:sldChg>
      <pc:sldChg chg="modSp add mod setBg">
        <pc:chgData name="Ellis Hughes" userId="70958ad1-f5a5-48f5-9815-bf834be6566e" providerId="ADAL" clId="{7CC8CF55-7AB6-42C6-8252-976926B0C259}" dt="2022-07-08T18:07:12.277" v="466"/>
        <pc:sldMkLst>
          <pc:docMk/>
          <pc:sldMk cId="1595548273" sldId="328"/>
        </pc:sldMkLst>
        <pc:spChg chg="mod">
          <ac:chgData name="Ellis Hughes" userId="70958ad1-f5a5-48f5-9815-bf834be6566e" providerId="ADAL" clId="{7CC8CF55-7AB6-42C6-8252-976926B0C259}" dt="2022-07-08T18:05:38.069" v="460" actId="20577"/>
          <ac:spMkLst>
            <pc:docMk/>
            <pc:sldMk cId="1595548273" sldId="328"/>
            <ac:spMk id="6" creationId="{D2C79AE7-904D-4C62-A8D9-480F25FAFA49}"/>
          </ac:spMkLst>
        </pc:spChg>
      </pc:sldChg>
      <pc:sldChg chg="addSp delSp modSp add del mod ord">
        <pc:chgData name="Ellis Hughes" userId="70958ad1-f5a5-48f5-9815-bf834be6566e" providerId="ADAL" clId="{7CC8CF55-7AB6-42C6-8252-976926B0C259}" dt="2022-07-08T18:15:56.944" v="624" actId="47"/>
        <pc:sldMkLst>
          <pc:docMk/>
          <pc:sldMk cId="1613351443" sldId="329"/>
        </pc:sldMkLst>
        <pc:spChg chg="mod">
          <ac:chgData name="Ellis Hughes" userId="70958ad1-f5a5-48f5-9815-bf834be6566e" providerId="ADAL" clId="{7CC8CF55-7AB6-42C6-8252-976926B0C259}" dt="2022-07-08T17:32:40.470" v="1" actId="14100"/>
          <ac:spMkLst>
            <pc:docMk/>
            <pc:sldMk cId="1613351443" sldId="329"/>
            <ac:spMk id="9" creationId="{8D4EFCEC-051E-4570-B8DA-9649000F2AA6}"/>
          </ac:spMkLst>
        </pc:spChg>
        <pc:spChg chg="mod">
          <ac:chgData name="Ellis Hughes" userId="70958ad1-f5a5-48f5-9815-bf834be6566e" providerId="ADAL" clId="{7CC8CF55-7AB6-42C6-8252-976926B0C259}" dt="2022-07-08T17:56:29.718" v="299" actId="1076"/>
          <ac:spMkLst>
            <pc:docMk/>
            <pc:sldMk cId="1613351443" sldId="329"/>
            <ac:spMk id="10" creationId="{BC994ED0-53EA-434A-9FBA-383E5A1118C0}"/>
          </ac:spMkLst>
        </pc:spChg>
        <pc:spChg chg="mod">
          <ac:chgData name="Ellis Hughes" userId="70958ad1-f5a5-48f5-9815-bf834be6566e" providerId="ADAL" clId="{7CC8CF55-7AB6-42C6-8252-976926B0C259}" dt="2022-07-08T17:56:23.470" v="298" actId="1076"/>
          <ac:spMkLst>
            <pc:docMk/>
            <pc:sldMk cId="1613351443" sldId="329"/>
            <ac:spMk id="13" creationId="{5790C80B-499D-41AB-9195-B287AE259DD3}"/>
          </ac:spMkLst>
        </pc:spChg>
        <pc:spChg chg="mod">
          <ac:chgData name="Ellis Hughes" userId="70958ad1-f5a5-48f5-9815-bf834be6566e" providerId="ADAL" clId="{7CC8CF55-7AB6-42C6-8252-976926B0C259}" dt="2022-07-08T17:56:20.080" v="297" actId="1076"/>
          <ac:spMkLst>
            <pc:docMk/>
            <pc:sldMk cId="1613351443" sldId="329"/>
            <ac:spMk id="15" creationId="{4956DE2D-95B6-48C2-9289-5AAE13819453}"/>
          </ac:spMkLst>
        </pc:spChg>
        <pc:spChg chg="mod">
          <ac:chgData name="Ellis Hughes" userId="70958ad1-f5a5-48f5-9815-bf834be6566e" providerId="ADAL" clId="{7CC8CF55-7AB6-42C6-8252-976926B0C259}" dt="2022-07-08T17:56:15.858" v="296" actId="1076"/>
          <ac:spMkLst>
            <pc:docMk/>
            <pc:sldMk cId="1613351443" sldId="329"/>
            <ac:spMk id="17" creationId="{2AC4531E-ACD4-424E-931E-7C069879773F}"/>
          </ac:spMkLst>
        </pc:spChg>
        <pc:spChg chg="mod">
          <ac:chgData name="Ellis Hughes" userId="70958ad1-f5a5-48f5-9815-bf834be6566e" providerId="ADAL" clId="{7CC8CF55-7AB6-42C6-8252-976926B0C259}" dt="2022-07-08T17:56:00.031" v="290" actId="688"/>
          <ac:spMkLst>
            <pc:docMk/>
            <pc:sldMk cId="1613351443" sldId="329"/>
            <ac:spMk id="20" creationId="{F8D6F7E8-5E2D-4787-85FD-E2AFFD484AD2}"/>
          </ac:spMkLst>
        </pc:spChg>
        <pc:spChg chg="del">
          <ac:chgData name="Ellis Hughes" userId="70958ad1-f5a5-48f5-9815-bf834be6566e" providerId="ADAL" clId="{7CC8CF55-7AB6-42C6-8252-976926B0C259}" dt="2022-07-08T17:56:31.054" v="300" actId="478"/>
          <ac:spMkLst>
            <pc:docMk/>
            <pc:sldMk cId="1613351443" sldId="329"/>
            <ac:spMk id="21" creationId="{0D78FABF-F76F-4CDD-955A-073166FDF1D1}"/>
          </ac:spMkLst>
        </pc:spChg>
        <pc:spChg chg="mod">
          <ac:chgData name="Ellis Hughes" userId="70958ad1-f5a5-48f5-9815-bf834be6566e" providerId="ADAL" clId="{7CC8CF55-7AB6-42C6-8252-976926B0C259}" dt="2022-07-08T17:56:56.141" v="309" actId="1076"/>
          <ac:spMkLst>
            <pc:docMk/>
            <pc:sldMk cId="1613351443" sldId="329"/>
            <ac:spMk id="23" creationId="{995E32CB-DCBA-425C-B602-16535B04CD8B}"/>
          </ac:spMkLst>
        </pc:spChg>
        <pc:spChg chg="mod">
          <ac:chgData name="Ellis Hughes" userId="70958ad1-f5a5-48f5-9815-bf834be6566e" providerId="ADAL" clId="{7CC8CF55-7AB6-42C6-8252-976926B0C259}" dt="2022-07-08T17:56:12.895" v="295" actId="1076"/>
          <ac:spMkLst>
            <pc:docMk/>
            <pc:sldMk cId="1613351443" sldId="329"/>
            <ac:spMk id="24" creationId="{FEB45411-44D2-441F-B18D-55881FEE8A2F}"/>
          </ac:spMkLst>
        </pc:spChg>
        <pc:spChg chg="mod">
          <ac:chgData name="Ellis Hughes" userId="70958ad1-f5a5-48f5-9815-bf834be6566e" providerId="ADAL" clId="{7CC8CF55-7AB6-42C6-8252-976926B0C259}" dt="2022-07-08T17:55:58.144" v="288" actId="1076"/>
          <ac:spMkLst>
            <pc:docMk/>
            <pc:sldMk cId="1613351443" sldId="329"/>
            <ac:spMk id="26" creationId="{262D75F7-1010-4FA5-8E40-9BF8B3C817B4}"/>
          </ac:spMkLst>
        </pc:spChg>
        <pc:spChg chg="mod">
          <ac:chgData name="Ellis Hughes" userId="70958ad1-f5a5-48f5-9815-bf834be6566e" providerId="ADAL" clId="{7CC8CF55-7AB6-42C6-8252-976926B0C259}" dt="2022-07-08T17:56:58.825" v="310" actId="1076"/>
          <ac:spMkLst>
            <pc:docMk/>
            <pc:sldMk cId="1613351443" sldId="329"/>
            <ac:spMk id="29" creationId="{6A892CE4-DB78-49E0-B109-1B9D12383727}"/>
          </ac:spMkLst>
        </pc:spChg>
        <pc:spChg chg="add mod">
          <ac:chgData name="Ellis Hughes" userId="70958ad1-f5a5-48f5-9815-bf834be6566e" providerId="ADAL" clId="{7CC8CF55-7AB6-42C6-8252-976926B0C259}" dt="2022-07-08T17:56:06.649" v="292" actId="1076"/>
          <ac:spMkLst>
            <pc:docMk/>
            <pc:sldMk cId="1613351443" sldId="329"/>
            <ac:spMk id="36" creationId="{738FB177-3065-49F8-A059-6677F4F73940}"/>
          </ac:spMkLst>
        </pc:spChg>
        <pc:picChg chg="mod">
          <ac:chgData name="Ellis Hughes" userId="70958ad1-f5a5-48f5-9815-bf834be6566e" providerId="ADAL" clId="{7CC8CF55-7AB6-42C6-8252-976926B0C259}" dt="2022-07-08T17:56:29.718" v="299" actId="1076"/>
          <ac:picMkLst>
            <pc:docMk/>
            <pc:sldMk cId="1613351443" sldId="329"/>
            <ac:picMk id="7" creationId="{F898AA99-E85A-4644-8BE2-BFF165190B6E}"/>
          </ac:picMkLst>
        </pc:picChg>
        <pc:picChg chg="mod">
          <ac:chgData name="Ellis Hughes" userId="70958ad1-f5a5-48f5-9815-bf834be6566e" providerId="ADAL" clId="{7CC8CF55-7AB6-42C6-8252-976926B0C259}" dt="2022-07-08T17:56:23.470" v="298" actId="1076"/>
          <ac:picMkLst>
            <pc:docMk/>
            <pc:sldMk cId="1613351443" sldId="329"/>
            <ac:picMk id="12" creationId="{CC5416AA-96C2-4779-ABAC-BFE0C53661CB}"/>
          </ac:picMkLst>
        </pc:picChg>
        <pc:picChg chg="mod">
          <ac:chgData name="Ellis Hughes" userId="70958ad1-f5a5-48f5-9815-bf834be6566e" providerId="ADAL" clId="{7CC8CF55-7AB6-42C6-8252-976926B0C259}" dt="2022-07-08T17:56:20.080" v="297" actId="1076"/>
          <ac:picMkLst>
            <pc:docMk/>
            <pc:sldMk cId="1613351443" sldId="329"/>
            <ac:picMk id="14" creationId="{E614BA6F-A1C9-45E4-90CD-8CEC47A79DEA}"/>
          </ac:picMkLst>
        </pc:picChg>
        <pc:picChg chg="mod">
          <ac:chgData name="Ellis Hughes" userId="70958ad1-f5a5-48f5-9815-bf834be6566e" providerId="ADAL" clId="{7CC8CF55-7AB6-42C6-8252-976926B0C259}" dt="2022-07-08T17:56:15.858" v="296" actId="1076"/>
          <ac:picMkLst>
            <pc:docMk/>
            <pc:sldMk cId="1613351443" sldId="329"/>
            <ac:picMk id="16" creationId="{80274AF4-F99E-4142-B37A-98A5831B90E9}"/>
          </ac:picMkLst>
        </pc:picChg>
        <pc:picChg chg="mod">
          <ac:chgData name="Ellis Hughes" userId="70958ad1-f5a5-48f5-9815-bf834be6566e" providerId="ADAL" clId="{7CC8CF55-7AB6-42C6-8252-976926B0C259}" dt="2022-07-08T17:56:12.895" v="295" actId="1076"/>
          <ac:picMkLst>
            <pc:docMk/>
            <pc:sldMk cId="1613351443" sldId="329"/>
            <ac:picMk id="22" creationId="{8AF55F39-3373-4608-94F7-FD18C5B839AB}"/>
          </ac:picMkLst>
        </pc:picChg>
        <pc:picChg chg="mod">
          <ac:chgData name="Ellis Hughes" userId="70958ad1-f5a5-48f5-9815-bf834be6566e" providerId="ADAL" clId="{7CC8CF55-7AB6-42C6-8252-976926B0C259}" dt="2022-07-08T17:55:58.144" v="288" actId="1076"/>
          <ac:picMkLst>
            <pc:docMk/>
            <pc:sldMk cId="1613351443" sldId="329"/>
            <ac:picMk id="25" creationId="{832C329A-63C0-4D27-84F4-1ADF271F4FEF}"/>
          </ac:picMkLst>
        </pc:picChg>
        <pc:picChg chg="mod">
          <ac:chgData name="Ellis Hughes" userId="70958ad1-f5a5-48f5-9815-bf834be6566e" providerId="ADAL" clId="{7CC8CF55-7AB6-42C6-8252-976926B0C259}" dt="2022-07-08T17:56:48.094" v="305" actId="1076"/>
          <ac:picMkLst>
            <pc:docMk/>
            <pc:sldMk cId="1613351443" sldId="329"/>
            <ac:picMk id="28" creationId="{A32CE803-15A4-463C-8982-34E4FA8ED43F}"/>
          </ac:picMkLst>
        </pc:picChg>
      </pc:sldChg>
      <pc:sldChg chg="addSp delSp modSp add del mod">
        <pc:chgData name="Ellis Hughes" userId="70958ad1-f5a5-48f5-9815-bf834be6566e" providerId="ADAL" clId="{7CC8CF55-7AB6-42C6-8252-976926B0C259}" dt="2022-07-08T18:00:19.169" v="413" actId="47"/>
        <pc:sldMkLst>
          <pc:docMk/>
          <pc:sldMk cId="4185379128" sldId="330"/>
        </pc:sldMkLst>
        <pc:spChg chg="add del mod">
          <ac:chgData name="Ellis Hughes" userId="70958ad1-f5a5-48f5-9815-bf834be6566e" providerId="ADAL" clId="{7CC8CF55-7AB6-42C6-8252-976926B0C259}" dt="2022-07-08T17:59:33.953" v="406" actId="478"/>
          <ac:spMkLst>
            <pc:docMk/>
            <pc:sldMk cId="4185379128" sldId="330"/>
            <ac:spMk id="3" creationId="{916AE16A-4899-44F1-9C25-E505170A6D9A}"/>
          </ac:spMkLst>
        </pc:spChg>
        <pc:spChg chg="del">
          <ac:chgData name="Ellis Hughes" userId="70958ad1-f5a5-48f5-9815-bf834be6566e" providerId="ADAL" clId="{7CC8CF55-7AB6-42C6-8252-976926B0C259}" dt="2022-07-08T17:59:31.319" v="405" actId="478"/>
          <ac:spMkLst>
            <pc:docMk/>
            <pc:sldMk cId="4185379128" sldId="330"/>
            <ac:spMk id="13" creationId="{5503B5F2-D25F-CD99-81F8-BF1EE012731E}"/>
          </ac:spMkLst>
        </pc:spChg>
        <pc:spChg chg="mod">
          <ac:chgData name="Ellis Hughes" userId="70958ad1-f5a5-48f5-9815-bf834be6566e" providerId="ADAL" clId="{7CC8CF55-7AB6-42C6-8252-976926B0C259}" dt="2022-07-08T18:00:08.321" v="411" actId="21"/>
          <ac:spMkLst>
            <pc:docMk/>
            <pc:sldMk cId="4185379128" sldId="330"/>
            <ac:spMk id="14" creationId="{5B4790AC-5362-4E5D-BC35-DF78DDC3771C}"/>
          </ac:spMkLst>
        </pc:spChg>
        <pc:spChg chg="del">
          <ac:chgData name="Ellis Hughes" userId="70958ad1-f5a5-48f5-9815-bf834be6566e" providerId="ADAL" clId="{7CC8CF55-7AB6-42C6-8252-976926B0C259}" dt="2022-07-08T17:59:16.386" v="398" actId="478"/>
          <ac:spMkLst>
            <pc:docMk/>
            <pc:sldMk cId="4185379128" sldId="330"/>
            <ac:spMk id="21" creationId="{73570FF3-6B6E-4838-B356-001DEA0B91D8}"/>
          </ac:spMkLst>
        </pc:spChg>
        <pc:picChg chg="del">
          <ac:chgData name="Ellis Hughes" userId="70958ad1-f5a5-48f5-9815-bf834be6566e" providerId="ADAL" clId="{7CC8CF55-7AB6-42C6-8252-976926B0C259}" dt="2022-07-08T17:59:20.001" v="399" actId="478"/>
          <ac:picMkLst>
            <pc:docMk/>
            <pc:sldMk cId="4185379128" sldId="330"/>
            <ac:picMk id="17" creationId="{85691D9E-C586-456B-A275-D5976FCF00ED}"/>
          </ac:picMkLst>
        </pc:picChg>
        <pc:picChg chg="del">
          <ac:chgData name="Ellis Hughes" userId="70958ad1-f5a5-48f5-9815-bf834be6566e" providerId="ADAL" clId="{7CC8CF55-7AB6-42C6-8252-976926B0C259}" dt="2022-07-08T17:59:20.688" v="400" actId="478"/>
          <ac:picMkLst>
            <pc:docMk/>
            <pc:sldMk cId="4185379128" sldId="330"/>
            <ac:picMk id="20" creationId="{62F8FADF-C1B6-475F-8386-C1D482695A0C}"/>
          </ac:picMkLst>
        </pc:picChg>
      </pc:sldChg>
      <pc:sldChg chg="addSp delSp modSp add del mod ord modNotesTx">
        <pc:chgData name="Ellis Hughes" userId="70958ad1-f5a5-48f5-9815-bf834be6566e" providerId="ADAL" clId="{7CC8CF55-7AB6-42C6-8252-976926B0C259}" dt="2022-07-08T18:40:47.651" v="897" actId="47"/>
        <pc:sldMkLst>
          <pc:docMk/>
          <pc:sldMk cId="818696665" sldId="331"/>
        </pc:sldMkLst>
        <pc:spChg chg="mod">
          <ac:chgData name="Ellis Hughes" userId="70958ad1-f5a5-48f5-9815-bf834be6566e" providerId="ADAL" clId="{7CC8CF55-7AB6-42C6-8252-976926B0C259}" dt="2022-07-08T17:54:36.165" v="275" actId="20577"/>
          <ac:spMkLst>
            <pc:docMk/>
            <pc:sldMk cId="818696665" sldId="331"/>
            <ac:spMk id="6" creationId="{438EF4C6-8024-AA33-E41F-992BD6234C0E}"/>
          </ac:spMkLst>
        </pc:spChg>
        <pc:spChg chg="mod">
          <ac:chgData name="Ellis Hughes" userId="70958ad1-f5a5-48f5-9815-bf834be6566e" providerId="ADAL" clId="{7CC8CF55-7AB6-42C6-8252-976926B0C259}" dt="2022-07-08T17:53:52.478" v="230" actId="164"/>
          <ac:spMkLst>
            <pc:docMk/>
            <pc:sldMk cId="818696665" sldId="331"/>
            <ac:spMk id="18" creationId="{B09FD480-E914-4EB1-B258-7EB7B99F72A5}"/>
          </ac:spMkLst>
        </pc:spChg>
        <pc:spChg chg="mod">
          <ac:chgData name="Ellis Hughes" userId="70958ad1-f5a5-48f5-9815-bf834be6566e" providerId="ADAL" clId="{7CC8CF55-7AB6-42C6-8252-976926B0C259}" dt="2022-07-08T17:53:52.478" v="230" actId="164"/>
          <ac:spMkLst>
            <pc:docMk/>
            <pc:sldMk cId="818696665" sldId="331"/>
            <ac:spMk id="32" creationId="{CB77A894-39D9-40AF-84A1-62E0FF4B949F}"/>
          </ac:spMkLst>
        </pc:spChg>
        <pc:spChg chg="add del mod">
          <ac:chgData name="Ellis Hughes" userId="70958ad1-f5a5-48f5-9815-bf834be6566e" providerId="ADAL" clId="{7CC8CF55-7AB6-42C6-8252-976926B0C259}" dt="2022-07-08T17:54:05.737" v="236"/>
          <ac:spMkLst>
            <pc:docMk/>
            <pc:sldMk cId="818696665" sldId="331"/>
            <ac:spMk id="33" creationId="{4FFECE89-FC42-48AF-819A-825072662F4E}"/>
          </ac:spMkLst>
        </pc:spChg>
        <pc:spChg chg="mod">
          <ac:chgData name="Ellis Hughes" userId="70958ad1-f5a5-48f5-9815-bf834be6566e" providerId="ADAL" clId="{7CC8CF55-7AB6-42C6-8252-976926B0C259}" dt="2022-07-08T17:54:08.941" v="237"/>
          <ac:spMkLst>
            <pc:docMk/>
            <pc:sldMk cId="818696665" sldId="331"/>
            <ac:spMk id="36" creationId="{AA802805-EAAD-4B14-ADD7-459D80D18ED0}"/>
          </ac:spMkLst>
        </pc:spChg>
        <pc:spChg chg="mod">
          <ac:chgData name="Ellis Hughes" userId="70958ad1-f5a5-48f5-9815-bf834be6566e" providerId="ADAL" clId="{7CC8CF55-7AB6-42C6-8252-976926B0C259}" dt="2022-07-08T17:54:14.790" v="251" actId="20577"/>
          <ac:spMkLst>
            <pc:docMk/>
            <pc:sldMk cId="818696665" sldId="331"/>
            <ac:spMk id="39" creationId="{64FCBDED-0D1F-42A2-9085-F1D35486D537}"/>
          </ac:spMkLst>
        </pc:spChg>
        <pc:grpChg chg="add mod">
          <ac:chgData name="Ellis Hughes" userId="70958ad1-f5a5-48f5-9815-bf834be6566e" providerId="ADAL" clId="{7CC8CF55-7AB6-42C6-8252-976926B0C259}" dt="2022-07-08T17:53:55.592" v="231" actId="1076"/>
          <ac:grpSpMkLst>
            <pc:docMk/>
            <pc:sldMk cId="818696665" sldId="331"/>
            <ac:grpSpMk id="2" creationId="{DD08C9B1-F6D3-4299-B8EB-CD680ACFA998}"/>
          </ac:grpSpMkLst>
        </pc:grpChg>
        <pc:grpChg chg="add del mod">
          <ac:chgData name="Ellis Hughes" userId="70958ad1-f5a5-48f5-9815-bf834be6566e" providerId="ADAL" clId="{7CC8CF55-7AB6-42C6-8252-976926B0C259}" dt="2022-07-08T18:04:25.844" v="431" actId="478"/>
          <ac:grpSpMkLst>
            <pc:docMk/>
            <pc:sldMk cId="818696665" sldId="331"/>
            <ac:grpSpMk id="35" creationId="{126AD367-55E1-479E-B87B-54E146E53CF3}"/>
          </ac:grpSpMkLst>
        </pc:grpChg>
        <pc:picChg chg="mod">
          <ac:chgData name="Ellis Hughes" userId="70958ad1-f5a5-48f5-9815-bf834be6566e" providerId="ADAL" clId="{7CC8CF55-7AB6-42C6-8252-976926B0C259}" dt="2022-07-08T17:54:08.941" v="237"/>
          <ac:picMkLst>
            <pc:docMk/>
            <pc:sldMk cId="818696665" sldId="331"/>
            <ac:picMk id="40" creationId="{6AC0E46C-AB44-4C10-BDF3-0A73ACD43232}"/>
          </ac:picMkLst>
        </pc:picChg>
        <pc:picChg chg="mod">
          <ac:chgData name="Ellis Hughes" userId="70958ad1-f5a5-48f5-9815-bf834be6566e" providerId="ADAL" clId="{7CC8CF55-7AB6-42C6-8252-976926B0C259}" dt="2022-07-08T17:54:08.941" v="237"/>
          <ac:picMkLst>
            <pc:docMk/>
            <pc:sldMk cId="818696665" sldId="331"/>
            <ac:picMk id="41" creationId="{19C36E6A-94DA-4BCF-A56E-B8F6E04B6869}"/>
          </ac:picMkLst>
        </pc:picChg>
        <pc:picChg chg="del mod">
          <ac:chgData name="Ellis Hughes" userId="70958ad1-f5a5-48f5-9815-bf834be6566e" providerId="ADAL" clId="{7CC8CF55-7AB6-42C6-8252-976926B0C259}" dt="2022-07-08T17:54:26.717" v="255" actId="478"/>
          <ac:picMkLst>
            <pc:docMk/>
            <pc:sldMk cId="818696665" sldId="331"/>
            <ac:picMk id="42" creationId="{4460E640-1C52-4974-9C19-81D72C0F2FAC}"/>
          </ac:picMkLst>
        </pc:picChg>
        <pc:picChg chg="mod">
          <ac:chgData name="Ellis Hughes" userId="70958ad1-f5a5-48f5-9815-bf834be6566e" providerId="ADAL" clId="{7CC8CF55-7AB6-42C6-8252-976926B0C259}" dt="2022-07-08T17:53:52.478" v="230" actId="164"/>
          <ac:picMkLst>
            <pc:docMk/>
            <pc:sldMk cId="818696665" sldId="331"/>
            <ac:picMk id="43" creationId="{B82EBF6D-E6BC-42E1-A294-24D27C939C3C}"/>
          </ac:picMkLst>
        </pc:picChg>
        <pc:picChg chg="mod">
          <ac:chgData name="Ellis Hughes" userId="70958ad1-f5a5-48f5-9815-bf834be6566e" providerId="ADAL" clId="{7CC8CF55-7AB6-42C6-8252-976926B0C259}" dt="2022-07-08T17:53:52.478" v="230" actId="164"/>
          <ac:picMkLst>
            <pc:docMk/>
            <pc:sldMk cId="818696665" sldId="331"/>
            <ac:picMk id="46" creationId="{53046505-76F4-459B-BDDF-742036B4CA02}"/>
          </ac:picMkLst>
        </pc:picChg>
        <pc:picChg chg="mod">
          <ac:chgData name="Ellis Hughes" userId="70958ad1-f5a5-48f5-9815-bf834be6566e" providerId="ADAL" clId="{7CC8CF55-7AB6-42C6-8252-976926B0C259}" dt="2022-07-08T17:53:52.478" v="230" actId="164"/>
          <ac:picMkLst>
            <pc:docMk/>
            <pc:sldMk cId="818696665" sldId="331"/>
            <ac:picMk id="47" creationId="{9F9A325C-C93E-4165-A0A7-509FCA0935C0}"/>
          </ac:picMkLst>
        </pc:picChg>
        <pc:picChg chg="mod">
          <ac:chgData name="Ellis Hughes" userId="70958ad1-f5a5-48f5-9815-bf834be6566e" providerId="ADAL" clId="{7CC8CF55-7AB6-42C6-8252-976926B0C259}" dt="2022-07-08T17:53:52.478" v="230" actId="164"/>
          <ac:picMkLst>
            <pc:docMk/>
            <pc:sldMk cId="818696665" sldId="331"/>
            <ac:picMk id="48" creationId="{90035EA5-56A8-40A7-BDDC-355DB5CDA3DB}"/>
          </ac:picMkLst>
        </pc:picChg>
        <pc:picChg chg="mod">
          <ac:chgData name="Ellis Hughes" userId="70958ad1-f5a5-48f5-9815-bf834be6566e" providerId="ADAL" clId="{7CC8CF55-7AB6-42C6-8252-976926B0C259}" dt="2022-07-08T17:54:08.941" v="237"/>
          <ac:picMkLst>
            <pc:docMk/>
            <pc:sldMk cId="818696665" sldId="331"/>
            <ac:picMk id="49" creationId="{4E580996-4A03-47D8-9C10-FF9AA98BBD10}"/>
          </ac:picMkLst>
        </pc:picChg>
        <pc:picChg chg="add del mod">
          <ac:chgData name="Ellis Hughes" userId="70958ad1-f5a5-48f5-9815-bf834be6566e" providerId="ADAL" clId="{7CC8CF55-7AB6-42C6-8252-976926B0C259}" dt="2022-07-08T18:04:27.266" v="433" actId="478"/>
          <ac:picMkLst>
            <pc:docMk/>
            <pc:sldMk cId="818696665" sldId="331"/>
            <ac:picMk id="50" creationId="{0EEF1008-1160-47D8-9D6A-C358CC414174}"/>
          </ac:picMkLst>
        </pc:picChg>
        <pc:cxnChg chg="add del mod">
          <ac:chgData name="Ellis Hughes" userId="70958ad1-f5a5-48f5-9815-bf834be6566e" providerId="ADAL" clId="{7CC8CF55-7AB6-42C6-8252-976926B0C259}" dt="2022-07-08T18:04:26.722" v="432" actId="478"/>
          <ac:cxnSpMkLst>
            <pc:docMk/>
            <pc:sldMk cId="818696665" sldId="331"/>
            <ac:cxnSpMk id="28" creationId="{0B93DD82-52CD-42F6-938A-6489FF1EFA82}"/>
          </ac:cxnSpMkLst>
        </pc:cxnChg>
      </pc:sldChg>
      <pc:sldChg chg="addSp delSp modSp add mod setBg">
        <pc:chgData name="Ellis Hughes" userId="70958ad1-f5a5-48f5-9815-bf834be6566e" providerId="ADAL" clId="{7CC8CF55-7AB6-42C6-8252-976926B0C259}" dt="2022-07-12T16:14:31.489" v="2354" actId="20577"/>
        <pc:sldMkLst>
          <pc:docMk/>
          <pc:sldMk cId="3904512399" sldId="332"/>
        </pc:sldMkLst>
        <pc:spChg chg="add mod">
          <ac:chgData name="Ellis Hughes" userId="70958ad1-f5a5-48f5-9815-bf834be6566e" providerId="ADAL" clId="{7CC8CF55-7AB6-42C6-8252-976926B0C259}" dt="2022-07-11T21:43:58.091" v="1983" actId="1036"/>
          <ac:spMkLst>
            <pc:docMk/>
            <pc:sldMk cId="3904512399" sldId="332"/>
            <ac:spMk id="2" creationId="{AB264D42-6943-4B9F-808A-20335C440F97}"/>
          </ac:spMkLst>
        </pc:spChg>
        <pc:spChg chg="mod">
          <ac:chgData name="Ellis Hughes" userId="70958ad1-f5a5-48f5-9815-bf834be6566e" providerId="ADAL" clId="{7CC8CF55-7AB6-42C6-8252-976926B0C259}" dt="2022-07-11T20:45:58.164" v="1662" actId="207"/>
          <ac:spMkLst>
            <pc:docMk/>
            <pc:sldMk cId="3904512399" sldId="332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0:36:39.159" v="1531" actId="478"/>
          <ac:spMkLst>
            <pc:docMk/>
            <pc:sldMk cId="3904512399" sldId="332"/>
            <ac:spMk id="7" creationId="{B838AFC8-D36B-B5D2-4398-7EE7970B5610}"/>
          </ac:spMkLst>
        </pc:spChg>
        <pc:spChg chg="add del mod">
          <ac:chgData name="Ellis Hughes" userId="70958ad1-f5a5-48f5-9815-bf834be6566e" providerId="ADAL" clId="{7CC8CF55-7AB6-42C6-8252-976926B0C259}" dt="2022-07-11T20:37:04.139" v="1536" actId="478"/>
          <ac:spMkLst>
            <pc:docMk/>
            <pc:sldMk cId="3904512399" sldId="332"/>
            <ac:spMk id="9" creationId="{96395654-E441-4413-AFBF-F48A88313764}"/>
          </ac:spMkLst>
        </pc:spChg>
        <pc:spChg chg="del">
          <ac:chgData name="Ellis Hughes" userId="70958ad1-f5a5-48f5-9815-bf834be6566e" providerId="ADAL" clId="{7CC8CF55-7AB6-42C6-8252-976926B0C259}" dt="2022-07-11T20:37:08.017" v="1537" actId="478"/>
          <ac:spMkLst>
            <pc:docMk/>
            <pc:sldMk cId="3904512399" sldId="332"/>
            <ac:spMk id="12" creationId="{F42CA8E7-E402-1228-32FF-1E30DD904C4A}"/>
          </ac:spMkLst>
        </pc:spChg>
        <pc:spChg chg="add del mod">
          <ac:chgData name="Ellis Hughes" userId="70958ad1-f5a5-48f5-9815-bf834be6566e" providerId="ADAL" clId="{7CC8CF55-7AB6-42C6-8252-976926B0C259}" dt="2022-07-12T16:14:31.489" v="2354" actId="20577"/>
          <ac:spMkLst>
            <pc:docMk/>
            <pc:sldMk cId="3904512399" sldId="332"/>
            <ac:spMk id="13" creationId="{5503B5F2-D25F-CD99-81F8-BF1EE012731E}"/>
          </ac:spMkLst>
        </pc:spChg>
        <pc:spChg chg="add mod">
          <ac:chgData name="Ellis Hughes" userId="70958ad1-f5a5-48f5-9815-bf834be6566e" providerId="ADAL" clId="{7CC8CF55-7AB6-42C6-8252-976926B0C259}" dt="2022-07-11T21:43:58.091" v="1983" actId="1036"/>
          <ac:spMkLst>
            <pc:docMk/>
            <pc:sldMk cId="3904512399" sldId="332"/>
            <ac:spMk id="14" creationId="{64362C34-9268-4B4B-AB47-DEDBF46D40B3}"/>
          </ac:spMkLst>
        </pc:spChg>
        <pc:spChg chg="mod">
          <ac:chgData name="Ellis Hughes" userId="70958ad1-f5a5-48f5-9815-bf834be6566e" providerId="ADAL" clId="{7CC8CF55-7AB6-42C6-8252-976926B0C259}" dt="2022-07-11T21:43:58.091" v="1983" actId="1036"/>
          <ac:spMkLst>
            <pc:docMk/>
            <pc:sldMk cId="3904512399" sldId="332"/>
            <ac:spMk id="16" creationId="{81A94B78-6CF5-46AF-9972-223432BE65F6}"/>
          </ac:spMkLst>
        </pc:spChg>
        <pc:spChg chg="add mod">
          <ac:chgData name="Ellis Hughes" userId="70958ad1-f5a5-48f5-9815-bf834be6566e" providerId="ADAL" clId="{7CC8CF55-7AB6-42C6-8252-976926B0C259}" dt="2022-07-11T21:43:58.091" v="1983" actId="1036"/>
          <ac:spMkLst>
            <pc:docMk/>
            <pc:sldMk cId="3904512399" sldId="332"/>
            <ac:spMk id="17" creationId="{0BF1CC3E-18FD-4FDB-B042-71DBD539774E}"/>
          </ac:spMkLst>
        </pc:spChg>
        <pc:spChg chg="add del mod">
          <ac:chgData name="Ellis Hughes" userId="70958ad1-f5a5-48f5-9815-bf834be6566e" providerId="ADAL" clId="{7CC8CF55-7AB6-42C6-8252-976926B0C259}" dt="2022-07-11T20:50:39.753" v="1674" actId="478"/>
          <ac:spMkLst>
            <pc:docMk/>
            <pc:sldMk cId="3904512399" sldId="332"/>
            <ac:spMk id="18" creationId="{4CCB3C7B-6882-4828-A6C4-AA3A5A69AF05}"/>
          </ac:spMkLst>
        </pc:spChg>
        <pc:picChg chg="mod">
          <ac:chgData name="Ellis Hughes" userId="70958ad1-f5a5-48f5-9815-bf834be6566e" providerId="ADAL" clId="{7CC8CF55-7AB6-42C6-8252-976926B0C259}" dt="2022-07-11T21:43:58.091" v="1983" actId="1036"/>
          <ac:picMkLst>
            <pc:docMk/>
            <pc:sldMk cId="3904512399" sldId="332"/>
            <ac:picMk id="8" creationId="{459419B3-3532-42D9-BECD-D5013FAE0098}"/>
          </ac:picMkLst>
        </pc:picChg>
        <pc:picChg chg="mod">
          <ac:chgData name="Ellis Hughes" userId="70958ad1-f5a5-48f5-9815-bf834be6566e" providerId="ADAL" clId="{7CC8CF55-7AB6-42C6-8252-976926B0C259}" dt="2022-07-11T21:43:58.091" v="1983" actId="1036"/>
          <ac:picMkLst>
            <pc:docMk/>
            <pc:sldMk cId="3904512399" sldId="332"/>
            <ac:picMk id="10" creationId="{D35E150D-1EED-4026-B167-67EB9F99DDB2}"/>
          </ac:picMkLst>
        </pc:picChg>
        <pc:picChg chg="mod">
          <ac:chgData name="Ellis Hughes" userId="70958ad1-f5a5-48f5-9815-bf834be6566e" providerId="ADAL" clId="{7CC8CF55-7AB6-42C6-8252-976926B0C259}" dt="2022-07-11T21:43:58.091" v="1983" actId="1036"/>
          <ac:picMkLst>
            <pc:docMk/>
            <pc:sldMk cId="3904512399" sldId="332"/>
            <ac:picMk id="15" creationId="{8992328A-D6A7-4EBE-B034-FF1B0E426FCE}"/>
          </ac:picMkLst>
        </pc:picChg>
      </pc:sldChg>
      <pc:sldChg chg="addSp delSp modSp add mod ord setBg">
        <pc:chgData name="Ellis Hughes" userId="70958ad1-f5a5-48f5-9815-bf834be6566e" providerId="ADAL" clId="{7CC8CF55-7AB6-42C6-8252-976926B0C259}" dt="2022-07-12T15:42:17.621" v="2262" actId="17032"/>
        <pc:sldMkLst>
          <pc:docMk/>
          <pc:sldMk cId="2084593249" sldId="333"/>
        </pc:sldMkLst>
        <pc:spChg chg="add del mod">
          <ac:chgData name="Ellis Hughes" userId="70958ad1-f5a5-48f5-9815-bf834be6566e" providerId="ADAL" clId="{7CC8CF55-7AB6-42C6-8252-976926B0C259}" dt="2022-07-11T21:42:39.365" v="1938" actId="478"/>
          <ac:spMkLst>
            <pc:docMk/>
            <pc:sldMk cId="2084593249" sldId="333"/>
            <ac:spMk id="3" creationId="{4DDA2FC6-A3D8-4D93-8909-9C22585D91D0}"/>
          </ac:spMkLst>
        </pc:spChg>
        <pc:spChg chg="mod">
          <ac:chgData name="Ellis Hughes" userId="70958ad1-f5a5-48f5-9815-bf834be6566e" providerId="ADAL" clId="{7CC8CF55-7AB6-42C6-8252-976926B0C259}" dt="2022-07-11T21:45:27.587" v="1991" actId="207"/>
          <ac:spMkLst>
            <pc:docMk/>
            <pc:sldMk cId="2084593249" sldId="333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1:42:29.692" v="1934" actId="478"/>
          <ac:spMkLst>
            <pc:docMk/>
            <pc:sldMk cId="2084593249" sldId="333"/>
            <ac:spMk id="7" creationId="{B838AFC8-D36B-B5D2-4398-7EE7970B5610}"/>
          </ac:spMkLst>
        </pc:spChg>
        <pc:spChg chg="del">
          <ac:chgData name="Ellis Hughes" userId="70958ad1-f5a5-48f5-9815-bf834be6566e" providerId="ADAL" clId="{7CC8CF55-7AB6-42C6-8252-976926B0C259}" dt="2022-07-11T21:42:42.292" v="1939" actId="478"/>
          <ac:spMkLst>
            <pc:docMk/>
            <pc:sldMk cId="2084593249" sldId="333"/>
            <ac:spMk id="12" creationId="{F42CA8E7-E402-1228-32FF-1E30DD904C4A}"/>
          </ac:spMkLst>
        </pc:spChg>
        <pc:spChg chg="add del mod">
          <ac:chgData name="Ellis Hughes" userId="70958ad1-f5a5-48f5-9815-bf834be6566e" providerId="ADAL" clId="{7CC8CF55-7AB6-42C6-8252-976926B0C259}" dt="2022-07-12T15:42:17.621" v="2262" actId="17032"/>
          <ac:spMkLst>
            <pc:docMk/>
            <pc:sldMk cId="2084593249" sldId="333"/>
            <ac:spMk id="13" creationId="{5503B5F2-D25F-CD99-81F8-BF1EE012731E}"/>
          </ac:spMkLst>
        </pc:spChg>
      </pc:sldChg>
      <pc:sldChg chg="add del">
        <pc:chgData name="Ellis Hughes" userId="70958ad1-f5a5-48f5-9815-bf834be6566e" providerId="ADAL" clId="{7CC8CF55-7AB6-42C6-8252-976926B0C259}" dt="2022-07-08T17:43:11.656" v="99" actId="47"/>
        <pc:sldMkLst>
          <pc:docMk/>
          <pc:sldMk cId="1935273409" sldId="334"/>
        </pc:sldMkLst>
      </pc:sldChg>
      <pc:sldChg chg="delSp modSp add mod ord setBg">
        <pc:chgData name="Ellis Hughes" userId="70958ad1-f5a5-48f5-9815-bf834be6566e" providerId="ADAL" clId="{7CC8CF55-7AB6-42C6-8252-976926B0C259}" dt="2022-07-12T15:40:57.515" v="2253" actId="17032"/>
        <pc:sldMkLst>
          <pc:docMk/>
          <pc:sldMk cId="3722725279" sldId="335"/>
        </pc:sldMkLst>
        <pc:spChg chg="mod">
          <ac:chgData name="Ellis Hughes" userId="70958ad1-f5a5-48f5-9815-bf834be6566e" providerId="ADAL" clId="{7CC8CF55-7AB6-42C6-8252-976926B0C259}" dt="2022-07-11T20:56:32.479" v="1708" actId="207"/>
          <ac:spMkLst>
            <pc:docMk/>
            <pc:sldMk cId="3722725279" sldId="335"/>
            <ac:spMk id="6" creationId="{438EF4C6-8024-AA33-E41F-992BD6234C0E}"/>
          </ac:spMkLst>
        </pc:spChg>
        <pc:spChg chg="del mod">
          <ac:chgData name="Ellis Hughes" userId="70958ad1-f5a5-48f5-9815-bf834be6566e" providerId="ADAL" clId="{7CC8CF55-7AB6-42C6-8252-976926B0C259}" dt="2022-07-11T20:56:40.462" v="1709" actId="478"/>
          <ac:spMkLst>
            <pc:docMk/>
            <pc:sldMk cId="3722725279" sldId="335"/>
            <ac:spMk id="7" creationId="{B838AFC8-D36B-B5D2-4398-7EE7970B5610}"/>
          </ac:spMkLst>
        </pc:spChg>
        <pc:spChg chg="del">
          <ac:chgData name="Ellis Hughes" userId="70958ad1-f5a5-48f5-9815-bf834be6566e" providerId="ADAL" clId="{7CC8CF55-7AB6-42C6-8252-976926B0C259}" dt="2022-07-11T20:57:07.254" v="1713" actId="478"/>
          <ac:spMkLst>
            <pc:docMk/>
            <pc:sldMk cId="3722725279" sldId="335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5:40:57.515" v="2253" actId="17032"/>
          <ac:spMkLst>
            <pc:docMk/>
            <pc:sldMk cId="3722725279" sldId="335"/>
            <ac:spMk id="13" creationId="{5503B5F2-D25F-CD99-81F8-BF1EE012731E}"/>
          </ac:spMkLst>
        </pc:spChg>
      </pc:sldChg>
      <pc:sldChg chg="addSp delSp modSp add mod ord setBg">
        <pc:chgData name="Ellis Hughes" userId="70958ad1-f5a5-48f5-9815-bf834be6566e" providerId="ADAL" clId="{7CC8CF55-7AB6-42C6-8252-976926B0C259}" dt="2022-07-12T15:39:21.914" v="2245" actId="478"/>
        <pc:sldMkLst>
          <pc:docMk/>
          <pc:sldMk cId="155143655" sldId="336"/>
        </pc:sldMkLst>
        <pc:spChg chg="mod">
          <ac:chgData name="Ellis Hughes" userId="70958ad1-f5a5-48f5-9815-bf834be6566e" providerId="ADAL" clId="{7CC8CF55-7AB6-42C6-8252-976926B0C259}" dt="2022-07-11T21:46:38.643" v="2033" actId="20577"/>
          <ac:spMkLst>
            <pc:docMk/>
            <pc:sldMk cId="155143655" sldId="336"/>
            <ac:spMk id="6" creationId="{438EF4C6-8024-AA33-E41F-992BD6234C0E}"/>
          </ac:spMkLst>
        </pc:spChg>
        <pc:spChg chg="del mod">
          <ac:chgData name="Ellis Hughes" userId="70958ad1-f5a5-48f5-9815-bf834be6566e" providerId="ADAL" clId="{7CC8CF55-7AB6-42C6-8252-976926B0C259}" dt="2022-07-11T20:38:41.985" v="1544" actId="478"/>
          <ac:spMkLst>
            <pc:docMk/>
            <pc:sldMk cId="155143655" sldId="336"/>
            <ac:spMk id="7" creationId="{B838AFC8-D36B-B5D2-4398-7EE7970B5610}"/>
          </ac:spMkLst>
        </pc:spChg>
        <pc:spChg chg="add del">
          <ac:chgData name="Ellis Hughes" userId="70958ad1-f5a5-48f5-9815-bf834be6566e" providerId="ADAL" clId="{7CC8CF55-7AB6-42C6-8252-976926B0C259}" dt="2022-07-12T15:39:21.914" v="2245" actId="478"/>
          <ac:spMkLst>
            <pc:docMk/>
            <pc:sldMk cId="155143655" sldId="336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5:39:17.965" v="2244" actId="17032"/>
          <ac:spMkLst>
            <pc:docMk/>
            <pc:sldMk cId="155143655" sldId="336"/>
            <ac:spMk id="13" creationId="{5503B5F2-D25F-CD99-81F8-BF1EE012731E}"/>
          </ac:spMkLst>
        </pc:spChg>
      </pc:sldChg>
      <pc:sldChg chg="addSp delSp modSp add mod ord setBg">
        <pc:chgData name="Ellis Hughes" userId="70958ad1-f5a5-48f5-9815-bf834be6566e" providerId="ADAL" clId="{7CC8CF55-7AB6-42C6-8252-976926B0C259}" dt="2022-07-12T16:41:17.683" v="2533" actId="12100"/>
        <pc:sldMkLst>
          <pc:docMk/>
          <pc:sldMk cId="1886434239" sldId="337"/>
        </pc:sldMkLst>
        <pc:spChg chg="mod">
          <ac:chgData name="Ellis Hughes" userId="70958ad1-f5a5-48f5-9815-bf834be6566e" providerId="ADAL" clId="{7CC8CF55-7AB6-42C6-8252-976926B0C259}" dt="2022-07-11T20:56:07.393" v="1706" actId="207"/>
          <ac:spMkLst>
            <pc:docMk/>
            <pc:sldMk cId="1886434239" sldId="337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1:41:10.484" v="1886" actId="478"/>
          <ac:spMkLst>
            <pc:docMk/>
            <pc:sldMk cId="1886434239" sldId="337"/>
            <ac:spMk id="7" creationId="{B838AFC8-D36B-B5D2-4398-7EE7970B5610}"/>
          </ac:spMkLst>
        </pc:spChg>
        <pc:spChg chg="del">
          <ac:chgData name="Ellis Hughes" userId="70958ad1-f5a5-48f5-9815-bf834be6566e" providerId="ADAL" clId="{7CC8CF55-7AB6-42C6-8252-976926B0C259}" dt="2022-07-11T21:41:04.191" v="1885" actId="478"/>
          <ac:spMkLst>
            <pc:docMk/>
            <pc:sldMk cId="1886434239" sldId="337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5:39:28.480" v="2246" actId="17032"/>
          <ac:spMkLst>
            <pc:docMk/>
            <pc:sldMk cId="1886434239" sldId="337"/>
            <ac:spMk id="13" creationId="{5503B5F2-D25F-CD99-81F8-BF1EE012731E}"/>
          </ac:spMkLst>
        </pc:spChg>
        <pc:graphicFrameChg chg="add del mod modGraphic">
          <ac:chgData name="Ellis Hughes" userId="70958ad1-f5a5-48f5-9815-bf834be6566e" providerId="ADAL" clId="{7CC8CF55-7AB6-42C6-8252-976926B0C259}" dt="2022-07-08T20:30:23.999" v="988" actId="478"/>
          <ac:graphicFrameMkLst>
            <pc:docMk/>
            <pc:sldMk cId="1886434239" sldId="337"/>
            <ac:graphicFrameMk id="2" creationId="{99D21AEF-C992-4583-A0DF-6373D5063372}"/>
          </ac:graphicFrameMkLst>
        </pc:graphicFrameChg>
        <pc:graphicFrameChg chg="add mod modGraphic">
          <ac:chgData name="Ellis Hughes" userId="70958ad1-f5a5-48f5-9815-bf834be6566e" providerId="ADAL" clId="{7CC8CF55-7AB6-42C6-8252-976926B0C259}" dt="2022-07-12T16:41:17.683" v="2533" actId="12100"/>
          <ac:graphicFrameMkLst>
            <pc:docMk/>
            <pc:sldMk cId="1886434239" sldId="337"/>
            <ac:graphicFrameMk id="3" creationId="{3FF93899-77F0-4A85-B4AA-07DF05A06AE7}"/>
          </ac:graphicFrameMkLst>
        </pc:graphicFrameChg>
      </pc:sldChg>
      <pc:sldChg chg="add del">
        <pc:chgData name="Ellis Hughes" userId="70958ad1-f5a5-48f5-9815-bf834be6566e" providerId="ADAL" clId="{7CC8CF55-7AB6-42C6-8252-976926B0C259}" dt="2022-07-08T17:45:28.349" v="108" actId="47"/>
        <pc:sldMkLst>
          <pc:docMk/>
          <pc:sldMk cId="1419658856" sldId="338"/>
        </pc:sldMkLst>
      </pc:sldChg>
      <pc:sldChg chg="addSp delSp modSp add mod setBg">
        <pc:chgData name="Ellis Hughes" userId="70958ad1-f5a5-48f5-9815-bf834be6566e" providerId="ADAL" clId="{7CC8CF55-7AB6-42C6-8252-976926B0C259}" dt="2022-07-12T16:46:04.614" v="2543" actId="1076"/>
        <pc:sldMkLst>
          <pc:docMk/>
          <pc:sldMk cId="133377155" sldId="339"/>
        </pc:sldMkLst>
        <pc:spChg chg="mod">
          <ac:chgData name="Ellis Hughes" userId="70958ad1-f5a5-48f5-9815-bf834be6566e" providerId="ADAL" clId="{7CC8CF55-7AB6-42C6-8252-976926B0C259}" dt="2022-07-11T21:00:24.226" v="1740" actId="207"/>
          <ac:spMkLst>
            <pc:docMk/>
            <pc:sldMk cId="133377155" sldId="339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1:00:18.857" v="1739" actId="478"/>
          <ac:spMkLst>
            <pc:docMk/>
            <pc:sldMk cId="133377155" sldId="339"/>
            <ac:spMk id="7" creationId="{B838AFC8-D36B-B5D2-4398-7EE7970B5610}"/>
          </ac:spMkLst>
        </pc:spChg>
        <pc:spChg chg="del">
          <ac:chgData name="Ellis Hughes" userId="70958ad1-f5a5-48f5-9815-bf834be6566e" providerId="ADAL" clId="{7CC8CF55-7AB6-42C6-8252-976926B0C259}" dt="2022-07-11T21:36:56.436" v="1820" actId="478"/>
          <ac:spMkLst>
            <pc:docMk/>
            <pc:sldMk cId="133377155" sldId="339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6:43:02.947" v="2537" actId="20577"/>
          <ac:spMkLst>
            <pc:docMk/>
            <pc:sldMk cId="133377155" sldId="339"/>
            <ac:spMk id="13" creationId="{5503B5F2-D25F-CD99-81F8-BF1EE012731E}"/>
          </ac:spMkLst>
        </pc:spChg>
        <pc:picChg chg="add mod">
          <ac:chgData name="Ellis Hughes" userId="70958ad1-f5a5-48f5-9815-bf834be6566e" providerId="ADAL" clId="{7CC8CF55-7AB6-42C6-8252-976926B0C259}" dt="2022-07-12T16:46:04.614" v="2543" actId="1076"/>
          <ac:picMkLst>
            <pc:docMk/>
            <pc:sldMk cId="133377155" sldId="339"/>
            <ac:picMk id="8" creationId="{8F39F58D-D2ED-4021-940D-8E3644EEEF13}"/>
          </ac:picMkLst>
        </pc:picChg>
      </pc:sldChg>
      <pc:sldChg chg="delSp modSp add del mod setBg">
        <pc:chgData name="Ellis Hughes" userId="70958ad1-f5a5-48f5-9815-bf834be6566e" providerId="ADAL" clId="{7CC8CF55-7AB6-42C6-8252-976926B0C259}" dt="2022-07-12T16:37:51.067" v="2401" actId="47"/>
        <pc:sldMkLst>
          <pc:docMk/>
          <pc:sldMk cId="3427258207" sldId="340"/>
        </pc:sldMkLst>
        <pc:spChg chg="mod">
          <ac:chgData name="Ellis Hughes" userId="70958ad1-f5a5-48f5-9815-bf834be6566e" providerId="ADAL" clId="{7CC8CF55-7AB6-42C6-8252-976926B0C259}" dt="2022-07-11T21:38:25.916" v="1850" actId="207"/>
          <ac:spMkLst>
            <pc:docMk/>
            <pc:sldMk cId="3427258207" sldId="340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1:38:28.076" v="1851" actId="478"/>
          <ac:spMkLst>
            <pc:docMk/>
            <pc:sldMk cId="3427258207" sldId="340"/>
            <ac:spMk id="7" creationId="{B838AFC8-D36B-B5D2-4398-7EE7970B5610}"/>
          </ac:spMkLst>
        </pc:spChg>
        <pc:spChg chg="mod">
          <ac:chgData name="Ellis Hughes" userId="70958ad1-f5a5-48f5-9815-bf834be6566e" providerId="ADAL" clId="{7CC8CF55-7AB6-42C6-8252-976926B0C259}" dt="2022-07-12T15:41:56.336" v="2260" actId="17032"/>
          <ac:spMkLst>
            <pc:docMk/>
            <pc:sldMk cId="3427258207" sldId="340"/>
            <ac:spMk id="13" creationId="{5503B5F2-D25F-CD99-81F8-BF1EE012731E}"/>
          </ac:spMkLst>
        </pc:spChg>
      </pc:sldChg>
      <pc:sldChg chg="addSp delSp modSp add mod ord setBg">
        <pc:chgData name="Ellis Hughes" userId="70958ad1-f5a5-48f5-9815-bf834be6566e" providerId="ADAL" clId="{7CC8CF55-7AB6-42C6-8252-976926B0C259}" dt="2022-07-12T16:39:46.194" v="2530" actId="20577"/>
        <pc:sldMkLst>
          <pc:docMk/>
          <pc:sldMk cId="3831120329" sldId="341"/>
        </pc:sldMkLst>
        <pc:spChg chg="add del mod">
          <ac:chgData name="Ellis Hughes" userId="70958ad1-f5a5-48f5-9815-bf834be6566e" providerId="ADAL" clId="{7CC8CF55-7AB6-42C6-8252-976926B0C259}" dt="2022-07-11T21:39:38.692" v="1874" actId="478"/>
          <ac:spMkLst>
            <pc:docMk/>
            <pc:sldMk cId="3831120329" sldId="341"/>
            <ac:spMk id="3" creationId="{781B881C-68B9-4474-80DF-2493ED5957B4}"/>
          </ac:spMkLst>
        </pc:spChg>
        <pc:spChg chg="mod">
          <ac:chgData name="Ellis Hughes" userId="70958ad1-f5a5-48f5-9815-bf834be6566e" providerId="ADAL" clId="{7CC8CF55-7AB6-42C6-8252-976926B0C259}" dt="2022-07-11T21:40:01.864" v="1881" actId="207"/>
          <ac:spMkLst>
            <pc:docMk/>
            <pc:sldMk cId="3831120329" sldId="341"/>
            <ac:spMk id="6" creationId="{438EF4C6-8024-AA33-E41F-992BD6234C0E}"/>
          </ac:spMkLst>
        </pc:spChg>
        <pc:spChg chg="del mod">
          <ac:chgData name="Ellis Hughes" userId="70958ad1-f5a5-48f5-9815-bf834be6566e" providerId="ADAL" clId="{7CC8CF55-7AB6-42C6-8252-976926B0C259}" dt="2022-07-11T21:39:30.376" v="1871" actId="478"/>
          <ac:spMkLst>
            <pc:docMk/>
            <pc:sldMk cId="3831120329" sldId="341"/>
            <ac:spMk id="7" creationId="{B838AFC8-D36B-B5D2-4398-7EE7970B5610}"/>
          </ac:spMkLst>
        </pc:spChg>
        <pc:spChg chg="del">
          <ac:chgData name="Ellis Hughes" userId="70958ad1-f5a5-48f5-9815-bf834be6566e" providerId="ADAL" clId="{7CC8CF55-7AB6-42C6-8252-976926B0C259}" dt="2022-07-11T21:39:41.620" v="1875" actId="478"/>
          <ac:spMkLst>
            <pc:docMk/>
            <pc:sldMk cId="3831120329" sldId="341"/>
            <ac:spMk id="12" creationId="{F42CA8E7-E402-1228-32FF-1E30DD904C4A}"/>
          </ac:spMkLst>
        </pc:spChg>
        <pc:spChg chg="add del mod">
          <ac:chgData name="Ellis Hughes" userId="70958ad1-f5a5-48f5-9815-bf834be6566e" providerId="ADAL" clId="{7CC8CF55-7AB6-42C6-8252-976926B0C259}" dt="2022-07-12T16:39:46.194" v="2530" actId="20577"/>
          <ac:spMkLst>
            <pc:docMk/>
            <pc:sldMk cId="3831120329" sldId="341"/>
            <ac:spMk id="13" creationId="{5503B5F2-D25F-CD99-81F8-BF1EE012731E}"/>
          </ac:spMkLst>
        </pc:spChg>
      </pc:sldChg>
      <pc:sldChg chg="add del">
        <pc:chgData name="Ellis Hughes" userId="70958ad1-f5a5-48f5-9815-bf834be6566e" providerId="ADAL" clId="{7CC8CF55-7AB6-42C6-8252-976926B0C259}" dt="2022-07-08T17:42:32.204" v="97" actId="47"/>
        <pc:sldMkLst>
          <pc:docMk/>
          <pc:sldMk cId="4183249202" sldId="342"/>
        </pc:sldMkLst>
      </pc:sldChg>
      <pc:sldChg chg="addSp delSp modSp add mod ord modAnim">
        <pc:chgData name="Ellis Hughes" userId="70958ad1-f5a5-48f5-9815-bf834be6566e" providerId="ADAL" clId="{7CC8CF55-7AB6-42C6-8252-976926B0C259}" dt="2022-07-08T17:38:30.455" v="67"/>
        <pc:sldMkLst>
          <pc:docMk/>
          <pc:sldMk cId="710152024" sldId="343"/>
        </pc:sldMkLst>
        <pc:spChg chg="add del mod">
          <ac:chgData name="Ellis Hughes" userId="70958ad1-f5a5-48f5-9815-bf834be6566e" providerId="ADAL" clId="{7CC8CF55-7AB6-42C6-8252-976926B0C259}" dt="2022-07-08T17:37:23.593" v="53" actId="478"/>
          <ac:spMkLst>
            <pc:docMk/>
            <pc:sldMk cId="710152024" sldId="343"/>
            <ac:spMk id="3" creationId="{DD767ECB-F7FF-4773-B16D-480E8ED0E8EE}"/>
          </ac:spMkLst>
        </pc:spChg>
        <pc:spChg chg="mod">
          <ac:chgData name="Ellis Hughes" userId="70958ad1-f5a5-48f5-9815-bf834be6566e" providerId="ADAL" clId="{7CC8CF55-7AB6-42C6-8252-976926B0C259}" dt="2022-07-08T17:36:40.717" v="46" actId="6549"/>
          <ac:spMkLst>
            <pc:docMk/>
            <pc:sldMk cId="710152024" sldId="343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08T17:36:44.659" v="47" actId="478"/>
          <ac:spMkLst>
            <pc:docMk/>
            <pc:sldMk cId="710152024" sldId="343"/>
            <ac:spMk id="7" creationId="{B838AFC8-D36B-B5D2-4398-7EE7970B5610}"/>
          </ac:spMkLst>
        </pc:spChg>
        <pc:spChg chg="add del mod">
          <ac:chgData name="Ellis Hughes" userId="70958ad1-f5a5-48f5-9815-bf834be6566e" providerId="ADAL" clId="{7CC8CF55-7AB6-42C6-8252-976926B0C259}" dt="2022-07-08T17:37:31.077" v="57" actId="478"/>
          <ac:spMkLst>
            <pc:docMk/>
            <pc:sldMk cId="710152024" sldId="343"/>
            <ac:spMk id="9" creationId="{7936DCEC-6A4C-4881-AC69-5BA68B608C69}"/>
          </ac:spMkLst>
        </pc:spChg>
        <pc:spChg chg="add del">
          <ac:chgData name="Ellis Hughes" userId="70958ad1-f5a5-48f5-9815-bf834be6566e" providerId="ADAL" clId="{7CC8CF55-7AB6-42C6-8252-976926B0C259}" dt="2022-07-08T17:37:28.674" v="56" actId="478"/>
          <ac:spMkLst>
            <pc:docMk/>
            <pc:sldMk cId="710152024" sldId="343"/>
            <ac:spMk id="13" creationId="{5503B5F2-D25F-CD99-81F8-BF1EE012731E}"/>
          </ac:spMkLst>
        </pc:spChg>
        <pc:spChg chg="mod">
          <ac:chgData name="Ellis Hughes" userId="70958ad1-f5a5-48f5-9815-bf834be6566e" providerId="ADAL" clId="{7CC8CF55-7AB6-42C6-8252-976926B0C259}" dt="2022-07-08T17:37:39.402" v="60" actId="1076"/>
          <ac:spMkLst>
            <pc:docMk/>
            <pc:sldMk cId="710152024" sldId="343"/>
            <ac:spMk id="14" creationId="{5B4790AC-5362-4E5D-BC35-DF78DDC3771C}"/>
          </ac:spMkLst>
        </pc:spChg>
        <pc:spChg chg="mod ord">
          <ac:chgData name="Ellis Hughes" userId="70958ad1-f5a5-48f5-9815-bf834be6566e" providerId="ADAL" clId="{7CC8CF55-7AB6-42C6-8252-976926B0C259}" dt="2022-07-08T17:38:21.766" v="66" actId="20577"/>
          <ac:spMkLst>
            <pc:docMk/>
            <pc:sldMk cId="710152024" sldId="343"/>
            <ac:spMk id="21" creationId="{73570FF3-6B6E-4838-B356-001DEA0B91D8}"/>
          </ac:spMkLst>
        </pc:spChg>
        <pc:picChg chg="mod">
          <ac:chgData name="Ellis Hughes" userId="70958ad1-f5a5-48f5-9815-bf834be6566e" providerId="ADAL" clId="{7CC8CF55-7AB6-42C6-8252-976926B0C259}" dt="2022-07-08T17:37:50.847" v="61" actId="1076"/>
          <ac:picMkLst>
            <pc:docMk/>
            <pc:sldMk cId="710152024" sldId="343"/>
            <ac:picMk id="17" creationId="{85691D9E-C586-456B-A275-D5976FCF00ED}"/>
          </ac:picMkLst>
        </pc:picChg>
        <pc:picChg chg="mod">
          <ac:chgData name="Ellis Hughes" userId="70958ad1-f5a5-48f5-9815-bf834be6566e" providerId="ADAL" clId="{7CC8CF55-7AB6-42C6-8252-976926B0C259}" dt="2022-07-08T17:37:50.847" v="61" actId="1076"/>
          <ac:picMkLst>
            <pc:docMk/>
            <pc:sldMk cId="710152024" sldId="343"/>
            <ac:picMk id="20" creationId="{62F8FADF-C1B6-475F-8386-C1D482695A0C}"/>
          </ac:picMkLst>
        </pc:picChg>
      </pc:sldChg>
      <pc:sldChg chg="addSp delSp modSp add del mod">
        <pc:chgData name="Ellis Hughes" userId="70958ad1-f5a5-48f5-9815-bf834be6566e" providerId="ADAL" clId="{7CC8CF55-7AB6-42C6-8252-976926B0C259}" dt="2022-07-08T17:52:30.705" v="222" actId="47"/>
        <pc:sldMkLst>
          <pc:docMk/>
          <pc:sldMk cId="531494637" sldId="344"/>
        </pc:sldMkLst>
        <pc:picChg chg="del mod">
          <ac:chgData name="Ellis Hughes" userId="70958ad1-f5a5-48f5-9815-bf834be6566e" providerId="ADAL" clId="{7CC8CF55-7AB6-42C6-8252-976926B0C259}" dt="2022-07-08T17:44:02.610" v="102" actId="478"/>
          <ac:picMkLst>
            <pc:docMk/>
            <pc:sldMk cId="531494637" sldId="344"/>
            <ac:picMk id="16" creationId="{80274AF4-F99E-4142-B37A-98A5831B90E9}"/>
          </ac:picMkLst>
        </pc:picChg>
        <pc:picChg chg="add mod">
          <ac:chgData name="Ellis Hughes" userId="70958ad1-f5a5-48f5-9815-bf834be6566e" providerId="ADAL" clId="{7CC8CF55-7AB6-42C6-8252-976926B0C259}" dt="2022-07-08T17:44:50.818" v="107"/>
          <ac:picMkLst>
            <pc:docMk/>
            <pc:sldMk cId="531494637" sldId="344"/>
            <ac:picMk id="36" creationId="{12CEA3CE-884C-401E-9669-AE1092A014C2}"/>
          </ac:picMkLst>
        </pc:picChg>
      </pc:sldChg>
      <pc:sldChg chg="addSp delSp modSp add del mod ord modAnim">
        <pc:chgData name="Ellis Hughes" userId="70958ad1-f5a5-48f5-9815-bf834be6566e" providerId="ADAL" clId="{7CC8CF55-7AB6-42C6-8252-976926B0C259}" dt="2022-07-08T18:32:29.920" v="737" actId="47"/>
        <pc:sldMkLst>
          <pc:docMk/>
          <pc:sldMk cId="1255872038" sldId="345"/>
        </pc:sldMkLst>
        <pc:spChg chg="mod">
          <ac:chgData name="Ellis Hughes" userId="70958ad1-f5a5-48f5-9815-bf834be6566e" providerId="ADAL" clId="{7CC8CF55-7AB6-42C6-8252-976926B0C259}" dt="2022-07-08T17:46:49.593" v="138" actId="20577"/>
          <ac:spMkLst>
            <pc:docMk/>
            <pc:sldMk cId="1255872038" sldId="345"/>
            <ac:spMk id="4" creationId="{20723B35-CFBE-488F-960E-DACA8502204C}"/>
          </ac:spMkLst>
        </pc:spChg>
        <pc:spChg chg="add del mod">
          <ac:chgData name="Ellis Hughes" userId="70958ad1-f5a5-48f5-9815-bf834be6566e" providerId="ADAL" clId="{7CC8CF55-7AB6-42C6-8252-976926B0C259}" dt="2022-07-08T18:15:14.128" v="614" actId="478"/>
          <ac:spMkLst>
            <pc:docMk/>
            <pc:sldMk cId="1255872038" sldId="345"/>
            <ac:spMk id="5" creationId="{8B6452A1-7271-4F08-AED8-F7A8C01CF4B5}"/>
          </ac:spMkLst>
        </pc:spChg>
        <pc:spChg chg="add del mod">
          <ac:chgData name="Ellis Hughes" userId="70958ad1-f5a5-48f5-9815-bf834be6566e" providerId="ADAL" clId="{7CC8CF55-7AB6-42C6-8252-976926B0C259}" dt="2022-07-08T18:15:11.304" v="613" actId="478"/>
          <ac:spMkLst>
            <pc:docMk/>
            <pc:sldMk cId="1255872038" sldId="345"/>
            <ac:spMk id="6" creationId="{128DE941-1D32-4067-884F-494E0A7204CB}"/>
          </ac:spMkLst>
        </pc:spChg>
        <pc:spChg chg="del">
          <ac:chgData name="Ellis Hughes" userId="70958ad1-f5a5-48f5-9815-bf834be6566e" providerId="ADAL" clId="{7CC8CF55-7AB6-42C6-8252-976926B0C259}" dt="2022-07-08T17:50:43.524" v="190" actId="478"/>
          <ac:spMkLst>
            <pc:docMk/>
            <pc:sldMk cId="1255872038" sldId="345"/>
            <ac:spMk id="20" creationId="{F8D6F7E8-5E2D-4787-85FD-E2AFFD484AD2}"/>
          </ac:spMkLst>
        </pc:spChg>
        <pc:spChg chg="mod">
          <ac:chgData name="Ellis Hughes" userId="70958ad1-f5a5-48f5-9815-bf834be6566e" providerId="ADAL" clId="{7CC8CF55-7AB6-42C6-8252-976926B0C259}" dt="2022-07-08T17:46:14.958" v="122" actId="1076"/>
          <ac:spMkLst>
            <pc:docMk/>
            <pc:sldMk cId="1255872038" sldId="345"/>
            <ac:spMk id="24" creationId="{FEB45411-44D2-441F-B18D-55881FEE8A2F}"/>
          </ac:spMkLst>
        </pc:spChg>
        <pc:spChg chg="mod">
          <ac:chgData name="Ellis Hughes" userId="70958ad1-f5a5-48f5-9815-bf834be6566e" providerId="ADAL" clId="{7CC8CF55-7AB6-42C6-8252-976926B0C259}" dt="2022-07-08T17:50:42.564" v="189" actId="1076"/>
          <ac:spMkLst>
            <pc:docMk/>
            <pc:sldMk cId="1255872038" sldId="345"/>
            <ac:spMk id="26" creationId="{262D75F7-1010-4FA5-8E40-9BF8B3C817B4}"/>
          </ac:spMkLst>
        </pc:spChg>
        <pc:spChg chg="del mod">
          <ac:chgData name="Ellis Hughes" userId="70958ad1-f5a5-48f5-9815-bf834be6566e" providerId="ADAL" clId="{7CC8CF55-7AB6-42C6-8252-976926B0C259}" dt="2022-07-08T17:50:23.876" v="187" actId="478"/>
          <ac:spMkLst>
            <pc:docMk/>
            <pc:sldMk cId="1255872038" sldId="345"/>
            <ac:spMk id="29" creationId="{6A892CE4-DB78-49E0-B109-1B9D12383727}"/>
          </ac:spMkLst>
        </pc:spChg>
        <pc:picChg chg="add del">
          <ac:chgData name="Ellis Hughes" userId="70958ad1-f5a5-48f5-9815-bf834be6566e" providerId="ADAL" clId="{7CC8CF55-7AB6-42C6-8252-976926B0C259}" dt="2022-07-08T17:47:42.234" v="155" actId="478"/>
          <ac:picMkLst>
            <pc:docMk/>
            <pc:sldMk cId="1255872038" sldId="345"/>
            <ac:picMk id="7" creationId="{F898AA99-E85A-4644-8BE2-BFF165190B6E}"/>
          </ac:picMkLst>
        </pc:picChg>
        <pc:picChg chg="add del">
          <ac:chgData name="Ellis Hughes" userId="70958ad1-f5a5-48f5-9815-bf834be6566e" providerId="ADAL" clId="{7CC8CF55-7AB6-42C6-8252-976926B0C259}" dt="2022-07-08T17:47:43.738" v="156" actId="478"/>
          <ac:picMkLst>
            <pc:docMk/>
            <pc:sldMk cId="1255872038" sldId="345"/>
            <ac:picMk id="12" creationId="{CC5416AA-96C2-4779-ABAC-BFE0C53661CB}"/>
          </ac:picMkLst>
        </pc:picChg>
        <pc:picChg chg="del">
          <ac:chgData name="Ellis Hughes" userId="70958ad1-f5a5-48f5-9815-bf834be6566e" providerId="ADAL" clId="{7CC8CF55-7AB6-42C6-8252-976926B0C259}" dt="2022-07-08T17:47:44.065" v="157" actId="478"/>
          <ac:picMkLst>
            <pc:docMk/>
            <pc:sldMk cId="1255872038" sldId="345"/>
            <ac:picMk id="14" creationId="{E614BA6F-A1C9-45E4-90CD-8CEC47A79DEA}"/>
          </ac:picMkLst>
        </pc:picChg>
        <pc:picChg chg="del">
          <ac:chgData name="Ellis Hughes" userId="70958ad1-f5a5-48f5-9815-bf834be6566e" providerId="ADAL" clId="{7CC8CF55-7AB6-42C6-8252-976926B0C259}" dt="2022-07-08T17:46:12.594" v="121" actId="478"/>
          <ac:picMkLst>
            <pc:docMk/>
            <pc:sldMk cId="1255872038" sldId="345"/>
            <ac:picMk id="22" creationId="{8AF55F39-3373-4608-94F7-FD18C5B839AB}"/>
          </ac:picMkLst>
        </pc:picChg>
        <pc:picChg chg="del">
          <ac:chgData name="Ellis Hughes" userId="70958ad1-f5a5-48f5-9815-bf834be6566e" providerId="ADAL" clId="{7CC8CF55-7AB6-42C6-8252-976926B0C259}" dt="2022-07-08T17:47:45.149" v="159" actId="478"/>
          <ac:picMkLst>
            <pc:docMk/>
            <pc:sldMk cId="1255872038" sldId="345"/>
            <ac:picMk id="25" creationId="{832C329A-63C0-4D27-84F4-1ADF271F4FEF}"/>
          </ac:picMkLst>
        </pc:picChg>
        <pc:picChg chg="del">
          <ac:chgData name="Ellis Hughes" userId="70958ad1-f5a5-48f5-9815-bf834be6566e" providerId="ADAL" clId="{7CC8CF55-7AB6-42C6-8252-976926B0C259}" dt="2022-07-08T17:47:44.785" v="158" actId="478"/>
          <ac:picMkLst>
            <pc:docMk/>
            <pc:sldMk cId="1255872038" sldId="345"/>
            <ac:picMk id="28" creationId="{A32CE803-15A4-463C-8982-34E4FA8ED43F}"/>
          </ac:picMkLst>
        </pc:picChg>
        <pc:picChg chg="mod">
          <ac:chgData name="Ellis Hughes" userId="70958ad1-f5a5-48f5-9815-bf834be6566e" providerId="ADAL" clId="{7CC8CF55-7AB6-42C6-8252-976926B0C259}" dt="2022-07-08T17:48:13.254" v="170"/>
          <ac:picMkLst>
            <pc:docMk/>
            <pc:sldMk cId="1255872038" sldId="345"/>
            <ac:picMk id="36" creationId="{12CEA3CE-884C-401E-9669-AE1092A014C2}"/>
          </ac:picMkLst>
        </pc:picChg>
        <pc:picChg chg="add mod ord">
          <ac:chgData name="Ellis Hughes" userId="70958ad1-f5a5-48f5-9815-bf834be6566e" providerId="ADAL" clId="{7CC8CF55-7AB6-42C6-8252-976926B0C259}" dt="2022-07-08T17:48:13.254" v="170"/>
          <ac:picMkLst>
            <pc:docMk/>
            <pc:sldMk cId="1255872038" sldId="345"/>
            <ac:picMk id="37" creationId="{EC2A5A7A-0CEC-4612-B65E-01A58045E446}"/>
          </ac:picMkLst>
        </pc:picChg>
        <pc:picChg chg="add del mod">
          <ac:chgData name="Ellis Hughes" userId="70958ad1-f5a5-48f5-9815-bf834be6566e" providerId="ADAL" clId="{7CC8CF55-7AB6-42C6-8252-976926B0C259}" dt="2022-07-08T17:47:13.863" v="152"/>
          <ac:picMkLst>
            <pc:docMk/>
            <pc:sldMk cId="1255872038" sldId="345"/>
            <ac:picMk id="38" creationId="{61DC708D-767A-46CE-8612-315CE4C9AF31}"/>
          </ac:picMkLst>
        </pc:picChg>
        <pc:picChg chg="add del mod">
          <ac:chgData name="Ellis Hughes" userId="70958ad1-f5a5-48f5-9815-bf834be6566e" providerId="ADAL" clId="{7CC8CF55-7AB6-42C6-8252-976926B0C259}" dt="2022-07-08T17:47:10.105" v="147"/>
          <ac:picMkLst>
            <pc:docMk/>
            <pc:sldMk cId="1255872038" sldId="345"/>
            <ac:picMk id="39" creationId="{BE8C0906-D1AF-4583-ACF7-4CCDB080C340}"/>
          </ac:picMkLst>
        </pc:picChg>
        <pc:picChg chg="add mod">
          <ac:chgData name="Ellis Hughes" userId="70958ad1-f5a5-48f5-9815-bf834be6566e" providerId="ADAL" clId="{7CC8CF55-7AB6-42C6-8252-976926B0C259}" dt="2022-07-08T17:48:13.254" v="170"/>
          <ac:picMkLst>
            <pc:docMk/>
            <pc:sldMk cId="1255872038" sldId="345"/>
            <ac:picMk id="46" creationId="{C1849CAA-997A-48EF-B9F4-C1B14E042698}"/>
          </ac:picMkLst>
        </pc:picChg>
        <pc:picChg chg="add mod">
          <ac:chgData name="Ellis Hughes" userId="70958ad1-f5a5-48f5-9815-bf834be6566e" providerId="ADAL" clId="{7CC8CF55-7AB6-42C6-8252-976926B0C259}" dt="2022-07-08T17:48:13.254" v="170"/>
          <ac:picMkLst>
            <pc:docMk/>
            <pc:sldMk cId="1255872038" sldId="345"/>
            <ac:picMk id="47" creationId="{E9838751-9E69-47E2-A841-859C4FC01063}"/>
          </ac:picMkLst>
        </pc:picChg>
        <pc:picChg chg="add mod">
          <ac:chgData name="Ellis Hughes" userId="70958ad1-f5a5-48f5-9815-bf834be6566e" providerId="ADAL" clId="{7CC8CF55-7AB6-42C6-8252-976926B0C259}" dt="2022-07-08T17:48:13.254" v="170"/>
          <ac:picMkLst>
            <pc:docMk/>
            <pc:sldMk cId="1255872038" sldId="345"/>
            <ac:picMk id="48" creationId="{64E4423E-57F4-4444-8D07-A746EA910952}"/>
          </ac:picMkLst>
        </pc:picChg>
        <pc:picChg chg="add del mod">
          <ac:chgData name="Ellis Hughes" userId="70958ad1-f5a5-48f5-9815-bf834be6566e" providerId="ADAL" clId="{7CC8CF55-7AB6-42C6-8252-976926B0C259}" dt="2022-07-08T17:50:22.044" v="185" actId="478"/>
          <ac:picMkLst>
            <pc:docMk/>
            <pc:sldMk cId="1255872038" sldId="345"/>
            <ac:picMk id="49" creationId="{6628A565-DD5F-427B-B3CB-F38973EF94AD}"/>
          </ac:picMkLst>
        </pc:picChg>
        <pc:picChg chg="add del mod">
          <ac:chgData name="Ellis Hughes" userId="70958ad1-f5a5-48f5-9815-bf834be6566e" providerId="ADAL" clId="{7CC8CF55-7AB6-42C6-8252-976926B0C259}" dt="2022-07-08T18:14:35.970" v="609" actId="478"/>
          <ac:picMkLst>
            <pc:docMk/>
            <pc:sldMk cId="1255872038" sldId="345"/>
            <ac:picMk id="50" creationId="{01E2DC8F-8E05-45EC-8012-35420ED154D6}"/>
          </ac:picMkLst>
        </pc:picChg>
        <pc:picChg chg="add mod ord">
          <ac:chgData name="Ellis Hughes" userId="70958ad1-f5a5-48f5-9815-bf834be6566e" providerId="ADAL" clId="{7CC8CF55-7AB6-42C6-8252-976926B0C259}" dt="2022-07-08T17:49:20.941" v="183" actId="167"/>
          <ac:picMkLst>
            <pc:docMk/>
            <pc:sldMk cId="1255872038" sldId="345"/>
            <ac:picMk id="51" creationId="{654A0484-985A-4140-BC1D-3ACFE7BBDAA8}"/>
          </ac:picMkLst>
        </pc:picChg>
      </pc:sldChg>
      <pc:sldChg chg="add del">
        <pc:chgData name="Ellis Hughes" userId="70958ad1-f5a5-48f5-9815-bf834be6566e" providerId="ADAL" clId="{7CC8CF55-7AB6-42C6-8252-976926B0C259}" dt="2022-07-08T17:45:38.911" v="110"/>
        <pc:sldMkLst>
          <pc:docMk/>
          <pc:sldMk cId="2510634307" sldId="345"/>
        </pc:sldMkLst>
      </pc:sldChg>
      <pc:sldChg chg="delSp modSp add del mod delAnim">
        <pc:chgData name="Ellis Hughes" userId="70958ad1-f5a5-48f5-9815-bf834be6566e" providerId="ADAL" clId="{7CC8CF55-7AB6-42C6-8252-976926B0C259}" dt="2022-07-08T18:10:39.346" v="518" actId="47"/>
        <pc:sldMkLst>
          <pc:docMk/>
          <pc:sldMk cId="3313868589" sldId="346"/>
        </pc:sldMkLst>
        <pc:spChg chg="mod">
          <ac:chgData name="Ellis Hughes" userId="70958ad1-f5a5-48f5-9815-bf834be6566e" providerId="ADAL" clId="{7CC8CF55-7AB6-42C6-8252-976926B0C259}" dt="2022-07-08T18:08:09.872" v="485" actId="20577"/>
          <ac:spMkLst>
            <pc:docMk/>
            <pc:sldMk cId="3313868589" sldId="346"/>
            <ac:spMk id="4" creationId="{20723B35-CFBE-488F-960E-DACA8502204C}"/>
          </ac:spMkLst>
        </pc:spChg>
        <pc:spChg chg="del">
          <ac:chgData name="Ellis Hughes" userId="70958ad1-f5a5-48f5-9815-bf834be6566e" providerId="ADAL" clId="{7CC8CF55-7AB6-42C6-8252-976926B0C259}" dt="2022-07-08T17:52:32.630" v="223" actId="478"/>
          <ac:spMkLst>
            <pc:docMk/>
            <pc:sldMk cId="3313868589" sldId="346"/>
            <ac:spMk id="6" creationId="{128DE941-1D32-4067-884F-494E0A7204CB}"/>
          </ac:spMkLst>
        </pc:spChg>
        <pc:spChg chg="del">
          <ac:chgData name="Ellis Hughes" userId="70958ad1-f5a5-48f5-9815-bf834be6566e" providerId="ADAL" clId="{7CC8CF55-7AB6-42C6-8252-976926B0C259}" dt="2022-07-08T18:10:24.813" v="512" actId="478"/>
          <ac:spMkLst>
            <pc:docMk/>
            <pc:sldMk cId="3313868589" sldId="346"/>
            <ac:spMk id="10" creationId="{BC994ED0-53EA-434A-9FBA-383E5A1118C0}"/>
          </ac:spMkLst>
        </pc:spChg>
        <pc:picChg chg="del">
          <ac:chgData name="Ellis Hughes" userId="70958ad1-f5a5-48f5-9815-bf834be6566e" providerId="ADAL" clId="{7CC8CF55-7AB6-42C6-8252-976926B0C259}" dt="2022-07-08T18:10:29.910" v="515" actId="478"/>
          <ac:picMkLst>
            <pc:docMk/>
            <pc:sldMk cId="3313868589" sldId="346"/>
            <ac:picMk id="36" creationId="{12CEA3CE-884C-401E-9669-AE1092A014C2}"/>
          </ac:picMkLst>
        </pc:picChg>
        <pc:picChg chg="del">
          <ac:chgData name="Ellis Hughes" userId="70958ad1-f5a5-48f5-9815-bf834be6566e" providerId="ADAL" clId="{7CC8CF55-7AB6-42C6-8252-976926B0C259}" dt="2022-07-08T18:10:30.799" v="516" actId="478"/>
          <ac:picMkLst>
            <pc:docMk/>
            <pc:sldMk cId="3313868589" sldId="346"/>
            <ac:picMk id="37" creationId="{EC2A5A7A-0CEC-4612-B65E-01A58045E446}"/>
          </ac:picMkLst>
        </pc:picChg>
        <pc:picChg chg="del">
          <ac:chgData name="Ellis Hughes" userId="70958ad1-f5a5-48f5-9815-bf834be6566e" providerId="ADAL" clId="{7CC8CF55-7AB6-42C6-8252-976926B0C259}" dt="2022-07-08T18:10:29.045" v="514" actId="478"/>
          <ac:picMkLst>
            <pc:docMk/>
            <pc:sldMk cId="3313868589" sldId="346"/>
            <ac:picMk id="46" creationId="{C1849CAA-997A-48EF-B9F4-C1B14E042698}"/>
          </ac:picMkLst>
        </pc:picChg>
        <pc:picChg chg="del">
          <ac:chgData name="Ellis Hughes" userId="70958ad1-f5a5-48f5-9815-bf834be6566e" providerId="ADAL" clId="{7CC8CF55-7AB6-42C6-8252-976926B0C259}" dt="2022-07-08T18:10:28.124" v="513" actId="478"/>
          <ac:picMkLst>
            <pc:docMk/>
            <pc:sldMk cId="3313868589" sldId="346"/>
            <ac:picMk id="47" creationId="{E9838751-9E69-47E2-A841-859C4FC01063}"/>
          </ac:picMkLst>
        </pc:picChg>
        <pc:picChg chg="del">
          <ac:chgData name="Ellis Hughes" userId="70958ad1-f5a5-48f5-9815-bf834be6566e" providerId="ADAL" clId="{7CC8CF55-7AB6-42C6-8252-976926B0C259}" dt="2022-07-08T18:10:22.013" v="510" actId="478"/>
          <ac:picMkLst>
            <pc:docMk/>
            <pc:sldMk cId="3313868589" sldId="346"/>
            <ac:picMk id="48" creationId="{64E4423E-57F4-4444-8D07-A746EA910952}"/>
          </ac:picMkLst>
        </pc:picChg>
        <pc:picChg chg="del">
          <ac:chgData name="Ellis Hughes" userId="70958ad1-f5a5-48f5-9815-bf834be6566e" providerId="ADAL" clId="{7CC8CF55-7AB6-42C6-8252-976926B0C259}" dt="2022-07-08T18:10:23.254" v="511" actId="478"/>
          <ac:picMkLst>
            <pc:docMk/>
            <pc:sldMk cId="3313868589" sldId="346"/>
            <ac:picMk id="51" creationId="{654A0484-985A-4140-BC1D-3ACFE7BBDAA8}"/>
          </ac:picMkLst>
        </pc:picChg>
      </pc:sldChg>
      <pc:sldChg chg="addSp delSp modSp add mod setBg">
        <pc:chgData name="Ellis Hughes" userId="70958ad1-f5a5-48f5-9815-bf834be6566e" providerId="ADAL" clId="{7CC8CF55-7AB6-42C6-8252-976926B0C259}" dt="2022-07-12T15:38:39.191" v="2237" actId="17032"/>
        <pc:sldMkLst>
          <pc:docMk/>
          <pc:sldMk cId="2460870335" sldId="347"/>
        </pc:sldMkLst>
        <pc:spChg chg="mod">
          <ac:chgData name="Ellis Hughes" userId="70958ad1-f5a5-48f5-9815-bf834be6566e" providerId="ADAL" clId="{7CC8CF55-7AB6-42C6-8252-976926B0C259}" dt="2022-07-11T21:51:11.417" v="2058" actId="20577"/>
          <ac:spMkLst>
            <pc:docMk/>
            <pc:sldMk cId="2460870335" sldId="347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0:07:23.053" v="1348" actId="478"/>
          <ac:spMkLst>
            <pc:docMk/>
            <pc:sldMk cId="2460870335" sldId="347"/>
            <ac:spMk id="7" creationId="{B838AFC8-D36B-B5D2-4398-7EE7970B5610}"/>
          </ac:spMkLst>
        </pc:spChg>
        <pc:spChg chg="mod">
          <ac:chgData name="Ellis Hughes" userId="70958ad1-f5a5-48f5-9815-bf834be6566e" providerId="ADAL" clId="{7CC8CF55-7AB6-42C6-8252-976926B0C259}" dt="2022-07-08T18:39:53.228" v="866" actId="164"/>
          <ac:spMkLst>
            <pc:docMk/>
            <pc:sldMk cId="2460870335" sldId="347"/>
            <ac:spMk id="8" creationId="{4C27F052-7773-4191-921F-1F5193F34F35}"/>
          </ac:spMkLst>
        </pc:spChg>
        <pc:spChg chg="del">
          <ac:chgData name="Ellis Hughes" userId="70958ad1-f5a5-48f5-9815-bf834be6566e" providerId="ADAL" clId="{7CC8CF55-7AB6-42C6-8252-976926B0C259}" dt="2022-07-08T18:40:21.547" v="877" actId="478"/>
          <ac:spMkLst>
            <pc:docMk/>
            <pc:sldMk cId="2460870335" sldId="347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5:38:39.191" v="2237" actId="17032"/>
          <ac:spMkLst>
            <pc:docMk/>
            <pc:sldMk cId="2460870335" sldId="347"/>
            <ac:spMk id="13" creationId="{5503B5F2-D25F-CD99-81F8-BF1EE012731E}"/>
          </ac:spMkLst>
        </pc:spChg>
        <pc:spChg chg="mod">
          <ac:chgData name="Ellis Hughes" userId="70958ad1-f5a5-48f5-9815-bf834be6566e" providerId="ADAL" clId="{7CC8CF55-7AB6-42C6-8252-976926B0C259}" dt="2022-07-08T18:39:22.840" v="865" actId="164"/>
          <ac:spMkLst>
            <pc:docMk/>
            <pc:sldMk cId="2460870335" sldId="347"/>
            <ac:spMk id="31" creationId="{859A1302-EA29-47CA-B2C9-51E3AD0993C0}"/>
          </ac:spMkLst>
        </pc:spChg>
        <pc:spChg chg="mod">
          <ac:chgData name="Ellis Hughes" userId="70958ad1-f5a5-48f5-9815-bf834be6566e" providerId="ADAL" clId="{7CC8CF55-7AB6-42C6-8252-976926B0C259}" dt="2022-07-08T18:39:22.840" v="865" actId="164"/>
          <ac:spMkLst>
            <pc:docMk/>
            <pc:sldMk cId="2460870335" sldId="347"/>
            <ac:spMk id="34" creationId="{C4FBDBF5-376D-4AAC-BF15-4F7168041ADB}"/>
          </ac:spMkLst>
        </pc:spChg>
        <pc:spChg chg="mod">
          <ac:chgData name="Ellis Hughes" userId="70958ad1-f5a5-48f5-9815-bf834be6566e" providerId="ADAL" clId="{7CC8CF55-7AB6-42C6-8252-976926B0C259}" dt="2022-07-08T18:39:53.228" v="866" actId="164"/>
          <ac:spMkLst>
            <pc:docMk/>
            <pc:sldMk cId="2460870335" sldId="347"/>
            <ac:spMk id="38" creationId="{16EC22B9-FCC0-4001-B63C-F9089AAFD670}"/>
          </ac:spMkLst>
        </pc:spChg>
        <pc:grpChg chg="mod">
          <ac:chgData name="Ellis Hughes" userId="70958ad1-f5a5-48f5-9815-bf834be6566e" providerId="ADAL" clId="{7CC8CF55-7AB6-42C6-8252-976926B0C259}" dt="2022-07-08T18:40:42.167" v="895" actId="1036"/>
          <ac:grpSpMkLst>
            <pc:docMk/>
            <pc:sldMk cId="2460870335" sldId="347"/>
            <ac:grpSpMk id="2" creationId="{DD08C9B1-F6D3-4299-B8EB-CD680ACFA998}"/>
          </ac:grpSpMkLst>
        </pc:grpChg>
        <pc:grpChg chg="add del mod">
          <ac:chgData name="Ellis Hughes" userId="70958ad1-f5a5-48f5-9815-bf834be6566e" providerId="ADAL" clId="{7CC8CF55-7AB6-42C6-8252-976926B0C259}" dt="2022-07-08T18:40:50.312" v="898" actId="478"/>
          <ac:grpSpMkLst>
            <pc:docMk/>
            <pc:sldMk cId="2460870335" sldId="347"/>
            <ac:grpSpMk id="3" creationId="{E4420598-69E4-4B47-B86A-4BB1C7320EE8}"/>
          </ac:grpSpMkLst>
        </pc:grpChg>
        <pc:grpChg chg="add mod">
          <ac:chgData name="Ellis Hughes" userId="70958ad1-f5a5-48f5-9815-bf834be6566e" providerId="ADAL" clId="{7CC8CF55-7AB6-42C6-8252-976926B0C259}" dt="2022-07-08T18:40:42.167" v="895" actId="1036"/>
          <ac:grpSpMkLst>
            <pc:docMk/>
            <pc:sldMk cId="2460870335" sldId="347"/>
            <ac:grpSpMk id="9" creationId="{F13C1C9F-4539-4D47-8086-CA9558893A41}"/>
          </ac:grpSpMkLst>
        </pc:grpChg>
        <pc:grpChg chg="add mod">
          <ac:chgData name="Ellis Hughes" userId="70958ad1-f5a5-48f5-9815-bf834be6566e" providerId="ADAL" clId="{7CC8CF55-7AB6-42C6-8252-976926B0C259}" dt="2022-07-08T18:40:42.167" v="895" actId="1036"/>
          <ac:grpSpMkLst>
            <pc:docMk/>
            <pc:sldMk cId="2460870335" sldId="347"/>
            <ac:grpSpMk id="10" creationId="{1D87887C-BE92-4C25-BD38-BB63D6EA2464}"/>
          </ac:grpSpMkLst>
        </pc:grpChg>
        <pc:grpChg chg="mod modVis">
          <ac:chgData name="Ellis Hughes" userId="70958ad1-f5a5-48f5-9815-bf834be6566e" providerId="ADAL" clId="{7CC8CF55-7AB6-42C6-8252-976926B0C259}" dt="2022-07-08T18:39:11.100" v="864" actId="164"/>
          <ac:grpSpMkLst>
            <pc:docMk/>
            <pc:sldMk cId="2460870335" sldId="347"/>
            <ac:grpSpMk id="35" creationId="{126AD367-55E1-479E-B87B-54E146E53CF3}"/>
          </ac:grpSpMkLst>
        </pc:grpChg>
        <pc:picChg chg="add del">
          <ac:chgData name="Ellis Hughes" userId="70958ad1-f5a5-48f5-9815-bf834be6566e" providerId="ADAL" clId="{7CC8CF55-7AB6-42C6-8252-976926B0C259}" dt="2022-07-11T21:50:59.598" v="2053"/>
          <ac:picMkLst>
            <pc:docMk/>
            <pc:sldMk cId="2460870335" sldId="347"/>
            <ac:picMk id="3" creationId="{EF309BA2-ED16-4117-806A-D5FE99DF74A7}"/>
          </ac:picMkLst>
        </pc:picChg>
        <pc:picChg chg="mod">
          <ac:chgData name="Ellis Hughes" userId="70958ad1-f5a5-48f5-9815-bf834be6566e" providerId="ADAL" clId="{7CC8CF55-7AB6-42C6-8252-976926B0C259}" dt="2022-07-08T18:39:22.840" v="865" actId="164"/>
          <ac:picMkLst>
            <pc:docMk/>
            <pc:sldMk cId="2460870335" sldId="347"/>
            <ac:picMk id="20" creationId="{C630D5BD-9A26-4ECE-B56D-0444DDC47E51}"/>
          </ac:picMkLst>
        </pc:picChg>
        <pc:picChg chg="mod">
          <ac:chgData name="Ellis Hughes" userId="70958ad1-f5a5-48f5-9815-bf834be6566e" providerId="ADAL" clId="{7CC8CF55-7AB6-42C6-8252-976926B0C259}" dt="2022-07-08T18:39:22.840" v="865" actId="164"/>
          <ac:picMkLst>
            <pc:docMk/>
            <pc:sldMk cId="2460870335" sldId="347"/>
            <ac:picMk id="22" creationId="{897DA97D-7F97-4026-B326-BC2761918AB1}"/>
          </ac:picMkLst>
        </pc:picChg>
        <pc:picChg chg="mod">
          <ac:chgData name="Ellis Hughes" userId="70958ad1-f5a5-48f5-9815-bf834be6566e" providerId="ADAL" clId="{7CC8CF55-7AB6-42C6-8252-976926B0C259}" dt="2022-07-08T18:39:22.840" v="865" actId="164"/>
          <ac:picMkLst>
            <pc:docMk/>
            <pc:sldMk cId="2460870335" sldId="347"/>
            <ac:picMk id="24" creationId="{2D23197D-714A-41C1-81D2-603536E89FDE}"/>
          </ac:picMkLst>
        </pc:picChg>
        <pc:picChg chg="mod">
          <ac:chgData name="Ellis Hughes" userId="70958ad1-f5a5-48f5-9815-bf834be6566e" providerId="ADAL" clId="{7CC8CF55-7AB6-42C6-8252-976926B0C259}" dt="2022-07-08T18:39:22.840" v="865" actId="164"/>
          <ac:picMkLst>
            <pc:docMk/>
            <pc:sldMk cId="2460870335" sldId="347"/>
            <ac:picMk id="26" creationId="{FE3B7BA2-332A-47CB-B5EB-3CDFC8B7EC8F}"/>
          </ac:picMkLst>
        </pc:picChg>
        <pc:picChg chg="mod">
          <ac:chgData name="Ellis Hughes" userId="70958ad1-f5a5-48f5-9815-bf834be6566e" providerId="ADAL" clId="{7CC8CF55-7AB6-42C6-8252-976926B0C259}" dt="2022-07-08T18:39:53.228" v="866" actId="164"/>
          <ac:picMkLst>
            <pc:docMk/>
            <pc:sldMk cId="2460870335" sldId="347"/>
            <ac:picMk id="37" creationId="{333FAD3F-FAFB-47CF-90AF-B2D710AC1BDB}"/>
          </ac:picMkLst>
        </pc:picChg>
        <pc:picChg chg="mod">
          <ac:chgData name="Ellis Hughes" userId="70958ad1-f5a5-48f5-9815-bf834be6566e" providerId="ADAL" clId="{7CC8CF55-7AB6-42C6-8252-976926B0C259}" dt="2022-07-08T18:39:53.228" v="866" actId="164"/>
          <ac:picMkLst>
            <pc:docMk/>
            <pc:sldMk cId="2460870335" sldId="347"/>
            <ac:picMk id="44" creationId="{8749F3C8-C3FD-46CA-ABDB-73AEBB33AAF0}"/>
          </ac:picMkLst>
        </pc:picChg>
        <pc:picChg chg="mod">
          <ac:chgData name="Ellis Hughes" userId="70958ad1-f5a5-48f5-9815-bf834be6566e" providerId="ADAL" clId="{7CC8CF55-7AB6-42C6-8252-976926B0C259}" dt="2022-07-08T18:39:53.228" v="866" actId="164"/>
          <ac:picMkLst>
            <pc:docMk/>
            <pc:sldMk cId="2460870335" sldId="347"/>
            <ac:picMk id="45" creationId="{4238A37D-AD8A-4646-A435-70808A60BE60}"/>
          </ac:picMkLst>
        </pc:picChg>
        <pc:picChg chg="mod">
          <ac:chgData name="Ellis Hughes" userId="70958ad1-f5a5-48f5-9815-bf834be6566e" providerId="ADAL" clId="{7CC8CF55-7AB6-42C6-8252-976926B0C259}" dt="2022-07-08T18:39:11.100" v="864" actId="164"/>
          <ac:picMkLst>
            <pc:docMk/>
            <pc:sldMk cId="2460870335" sldId="347"/>
            <ac:picMk id="50" creationId="{0EEF1008-1160-47D8-9D6A-C358CC414174}"/>
          </ac:picMkLst>
        </pc:picChg>
        <pc:cxnChg chg="mod">
          <ac:chgData name="Ellis Hughes" userId="70958ad1-f5a5-48f5-9815-bf834be6566e" providerId="ADAL" clId="{7CC8CF55-7AB6-42C6-8252-976926B0C259}" dt="2022-07-08T18:40:42.167" v="895" actId="1036"/>
          <ac:cxnSpMkLst>
            <pc:docMk/>
            <pc:sldMk cId="2460870335" sldId="347"/>
            <ac:cxnSpMk id="14" creationId="{AE2EB674-4B83-4D67-93E2-4676C85AD6E2}"/>
          </ac:cxnSpMkLst>
        </pc:cxnChg>
        <pc:cxnChg chg="mod">
          <ac:chgData name="Ellis Hughes" userId="70958ad1-f5a5-48f5-9815-bf834be6566e" providerId="ADAL" clId="{7CC8CF55-7AB6-42C6-8252-976926B0C259}" dt="2022-07-08T18:40:42.167" v="895" actId="1036"/>
          <ac:cxnSpMkLst>
            <pc:docMk/>
            <pc:sldMk cId="2460870335" sldId="347"/>
            <ac:cxnSpMk id="15" creationId="{0A798348-8AF5-4EFC-93FA-1A21371A427B}"/>
          </ac:cxnSpMkLst>
        </pc:cxnChg>
        <pc:cxnChg chg="del mod">
          <ac:chgData name="Ellis Hughes" userId="70958ad1-f5a5-48f5-9815-bf834be6566e" providerId="ADAL" clId="{7CC8CF55-7AB6-42C6-8252-976926B0C259}" dt="2022-07-08T18:40:51.245" v="899" actId="478"/>
          <ac:cxnSpMkLst>
            <pc:docMk/>
            <pc:sldMk cId="2460870335" sldId="347"/>
            <ac:cxnSpMk id="28" creationId="{0B93DD82-52CD-42F6-938A-6489FF1EFA82}"/>
          </ac:cxnSpMkLst>
        </pc:cxnChg>
      </pc:sldChg>
      <pc:sldChg chg="addSp delSp modSp add mod ord setBg">
        <pc:chgData name="Ellis Hughes" userId="70958ad1-f5a5-48f5-9815-bf834be6566e" providerId="ADAL" clId="{7CC8CF55-7AB6-42C6-8252-976926B0C259}" dt="2022-07-22T14:18:11.994" v="2788" actId="14861"/>
        <pc:sldMkLst>
          <pc:docMk/>
          <pc:sldMk cId="1545733096" sldId="348"/>
        </pc:sldMkLst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2" creationId="{0B61AF11-E916-4A67-B468-8B1447E9CF45}"/>
          </ac:spMkLst>
        </pc:spChg>
        <pc:spChg chg="mod">
          <ac:chgData name="Ellis Hughes" userId="70958ad1-f5a5-48f5-9815-bf834be6566e" providerId="ADAL" clId="{7CC8CF55-7AB6-42C6-8252-976926B0C259}" dt="2022-07-11T16:24:28.672" v="1346" actId="207"/>
          <ac:spMkLst>
            <pc:docMk/>
            <pc:sldMk cId="1545733096" sldId="348"/>
            <ac:spMk id="4" creationId="{20723B35-CFBE-488F-960E-DACA8502204C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9" creationId="{8D4EFCEC-051E-4570-B8DA-9649000F2AA6}"/>
          </ac:spMkLst>
        </pc:spChg>
        <pc:spChg chg="add mod">
          <ac:chgData name="Ellis Hughes" userId="70958ad1-f5a5-48f5-9815-bf834be6566e" providerId="ADAL" clId="{7CC8CF55-7AB6-42C6-8252-976926B0C259}" dt="2022-07-12T15:38:26.588" v="2236" actId="207"/>
          <ac:spMkLst>
            <pc:docMk/>
            <pc:sldMk cId="1545733096" sldId="348"/>
            <ac:spMk id="9" creationId="{A77A29CB-58A0-4DAD-9EF5-55225101734D}"/>
          </ac:spMkLst>
        </pc:spChg>
        <pc:spChg chg="del">
          <ac:chgData name="Ellis Hughes" userId="70958ad1-f5a5-48f5-9815-bf834be6566e" providerId="ADAL" clId="{7CC8CF55-7AB6-42C6-8252-976926B0C259}" dt="2022-07-08T18:09:05.220" v="492" actId="478"/>
          <ac:spMkLst>
            <pc:docMk/>
            <pc:sldMk cId="1545733096" sldId="348"/>
            <ac:spMk id="10" creationId="{BC994ED0-53EA-434A-9FBA-383E5A1118C0}"/>
          </ac:spMkLst>
        </pc:spChg>
        <pc:spChg chg="del mod">
          <ac:chgData name="Ellis Hughes" userId="70958ad1-f5a5-48f5-9815-bf834be6566e" providerId="ADAL" clId="{7CC8CF55-7AB6-42C6-8252-976926B0C259}" dt="2022-07-11T20:28:21.282" v="1512" actId="478"/>
          <ac:spMkLst>
            <pc:docMk/>
            <pc:sldMk cId="1545733096" sldId="348"/>
            <ac:spMk id="11" creationId="{769E8DFA-9361-4F82-9528-34C0862929AE}"/>
          </ac:spMkLst>
        </pc:spChg>
        <pc:spChg chg="del">
          <ac:chgData name="Ellis Hughes" userId="70958ad1-f5a5-48f5-9815-bf834be6566e" providerId="ADAL" clId="{7CC8CF55-7AB6-42C6-8252-976926B0C259}" dt="2022-07-08T18:09:59.662" v="507" actId="478"/>
          <ac:spMkLst>
            <pc:docMk/>
            <pc:sldMk cId="1545733096" sldId="348"/>
            <ac:spMk id="13" creationId="{5790C80B-499D-41AB-9195-B287AE259DD3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15" creationId="{4956DE2D-95B6-48C2-9289-5AAE13819453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17" creationId="{2AC4531E-ACD4-424E-931E-7C069879773F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18" creationId="{345122DD-CB12-4E41-A039-344F42FB4CC4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19" creationId="{24AC4674-C8AE-4832-BFF2-7B6D7C8E2125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20" creationId="{F8D6F7E8-5E2D-4787-85FD-E2AFFD484AD2}"/>
          </ac:spMkLst>
        </pc:spChg>
        <pc:spChg chg="del">
          <ac:chgData name="Ellis Hughes" userId="70958ad1-f5a5-48f5-9815-bf834be6566e" providerId="ADAL" clId="{7CC8CF55-7AB6-42C6-8252-976926B0C259}" dt="2022-07-08T18:09:01.908" v="489" actId="478"/>
          <ac:spMkLst>
            <pc:docMk/>
            <pc:sldMk cId="1545733096" sldId="348"/>
            <ac:spMk id="23" creationId="{995E32CB-DCBA-425C-B602-16535B04CD8B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24" creationId="{FEB45411-44D2-441F-B18D-55881FEE8A2F}"/>
          </ac:spMkLst>
        </pc:spChg>
        <pc:spChg chg="del">
          <ac:chgData name="Ellis Hughes" userId="70958ad1-f5a5-48f5-9815-bf834be6566e" providerId="ADAL" clId="{7CC8CF55-7AB6-42C6-8252-976926B0C259}" dt="2022-07-08T18:09:52.069" v="505" actId="478"/>
          <ac:spMkLst>
            <pc:docMk/>
            <pc:sldMk cId="1545733096" sldId="348"/>
            <ac:spMk id="26" creationId="{262D75F7-1010-4FA5-8E40-9BF8B3C817B4}"/>
          </ac:spMkLst>
        </pc:spChg>
        <pc:spChg chg="del">
          <ac:chgData name="Ellis Hughes" userId="70958ad1-f5a5-48f5-9815-bf834be6566e" providerId="ADAL" clId="{7CC8CF55-7AB6-42C6-8252-976926B0C259}" dt="2022-07-08T18:09:07.638" v="494" actId="478"/>
          <ac:spMkLst>
            <pc:docMk/>
            <pc:sldMk cId="1545733096" sldId="348"/>
            <ac:spMk id="27" creationId="{157326F8-975A-4CBB-81E1-4137F66607DE}"/>
          </ac:spMkLst>
        </pc:spChg>
        <pc:spChg chg="del mod">
          <ac:chgData name="Ellis Hughes" userId="70958ad1-f5a5-48f5-9815-bf834be6566e" providerId="ADAL" clId="{7CC8CF55-7AB6-42C6-8252-976926B0C259}" dt="2022-07-08T18:09:02.964" v="490" actId="478"/>
          <ac:spMkLst>
            <pc:docMk/>
            <pc:sldMk cId="1545733096" sldId="348"/>
            <ac:spMk id="29" creationId="{6A892CE4-DB78-49E0-B109-1B9D12383727}"/>
          </ac:spMkLst>
        </pc:spChg>
        <pc:spChg chg="del">
          <ac:chgData name="Ellis Hughes" userId="70958ad1-f5a5-48f5-9815-bf834be6566e" providerId="ADAL" clId="{7CC8CF55-7AB6-42C6-8252-976926B0C259}" dt="2022-07-08T18:09:05.987" v="493" actId="478"/>
          <ac:spMkLst>
            <pc:docMk/>
            <pc:sldMk cId="1545733096" sldId="348"/>
            <ac:spMk id="30" creationId="{96D68F37-5DA5-4293-B610-EE600F2678C2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36" creationId="{738FB177-3065-49F8-A059-6677F4F73940}"/>
          </ac:spMkLst>
        </pc:spChg>
        <pc:spChg chg="add mod ord">
          <ac:chgData name="Ellis Hughes" userId="70958ad1-f5a5-48f5-9815-bf834be6566e" providerId="ADAL" clId="{7CC8CF55-7AB6-42C6-8252-976926B0C259}" dt="2022-07-12T15:38:23.123" v="2235" actId="17032"/>
          <ac:spMkLst>
            <pc:docMk/>
            <pc:sldMk cId="1545733096" sldId="348"/>
            <ac:spMk id="37" creationId="{F3029181-7A67-4B40-8223-78B65D60EC96}"/>
          </ac:spMkLst>
        </pc:spChg>
        <pc:spChg chg="del">
          <ac:chgData name="Ellis Hughes" userId="70958ad1-f5a5-48f5-9815-bf834be6566e" providerId="ADAL" clId="{7CC8CF55-7AB6-42C6-8252-976926B0C259}" dt="2022-07-08T18:09:58.233" v="506" actId="478"/>
          <ac:spMkLst>
            <pc:docMk/>
            <pc:sldMk cId="1545733096" sldId="348"/>
            <ac:spMk id="40" creationId="{CE11F7DF-3E3D-4847-B887-BE109363E9B8}"/>
          </ac:spMkLst>
        </pc:spChg>
        <pc:spChg chg="del">
          <ac:chgData name="Ellis Hughes" userId="70958ad1-f5a5-48f5-9815-bf834be6566e" providerId="ADAL" clId="{7CC8CF55-7AB6-42C6-8252-976926B0C259}" dt="2022-07-08T18:10:02.128" v="508" actId="478"/>
          <ac:spMkLst>
            <pc:docMk/>
            <pc:sldMk cId="1545733096" sldId="348"/>
            <ac:spMk id="45" creationId="{49767E1D-3561-4559-A169-0A9A05D3C77F}"/>
          </ac:spMkLst>
        </pc:spChg>
        <pc:picChg chg="add del mod">
          <ac:chgData name="Ellis Hughes" userId="70958ad1-f5a5-48f5-9815-bf834be6566e" providerId="ADAL" clId="{7CC8CF55-7AB6-42C6-8252-976926B0C259}" dt="2022-07-11T20:28:18.967" v="1511" actId="478"/>
          <ac:picMkLst>
            <pc:docMk/>
            <pc:sldMk cId="1545733096" sldId="348"/>
            <ac:picMk id="3" creationId="{618027BF-BD56-4700-9A98-D7BC815CE255}"/>
          </ac:picMkLst>
        </pc:picChg>
        <pc:picChg chg="del">
          <ac:chgData name="Ellis Hughes" userId="70958ad1-f5a5-48f5-9815-bf834be6566e" providerId="ADAL" clId="{7CC8CF55-7AB6-42C6-8252-976926B0C259}" dt="2022-07-08T18:09:59.662" v="507" actId="478"/>
          <ac:picMkLst>
            <pc:docMk/>
            <pc:sldMk cId="1545733096" sldId="348"/>
            <ac:picMk id="3" creationId="{A4D3582B-B9FA-4B5C-A139-5F01604FFC40}"/>
          </ac:picMkLst>
        </pc:picChg>
        <pc:picChg chg="del">
          <ac:chgData name="Ellis Hughes" userId="70958ad1-f5a5-48f5-9815-bf834be6566e" providerId="ADAL" clId="{7CC8CF55-7AB6-42C6-8252-976926B0C259}" dt="2022-07-08T18:09:03.963" v="491" actId="478"/>
          <ac:picMkLst>
            <pc:docMk/>
            <pc:sldMk cId="1545733096" sldId="348"/>
            <ac:picMk id="7" creationId="{F898AA99-E85A-4644-8BE2-BFF165190B6E}"/>
          </ac:picMkLst>
        </pc:picChg>
        <pc:picChg chg="del mod">
          <ac:chgData name="Ellis Hughes" userId="70958ad1-f5a5-48f5-9815-bf834be6566e" providerId="ADAL" clId="{7CC8CF55-7AB6-42C6-8252-976926B0C259}" dt="2022-07-11T20:15:59.978" v="1421" actId="478"/>
          <ac:picMkLst>
            <pc:docMk/>
            <pc:sldMk cId="1545733096" sldId="348"/>
            <ac:picMk id="8" creationId="{9C323845-F03C-4685-B139-A1454164ABD0}"/>
          </ac:picMkLst>
        </pc:picChg>
        <pc:picChg chg="add mod">
          <ac:chgData name="Ellis Hughes" userId="70958ad1-f5a5-48f5-9815-bf834be6566e" providerId="ADAL" clId="{7CC8CF55-7AB6-42C6-8252-976926B0C259}" dt="2022-07-22T14:18:11.994" v="2788" actId="14861"/>
          <ac:picMkLst>
            <pc:docMk/>
            <pc:sldMk cId="1545733096" sldId="348"/>
            <ac:picMk id="10" creationId="{A1C68C74-80B7-4EAC-9863-A4E9D02961E3}"/>
          </ac:picMkLst>
        </pc:picChg>
        <pc:picChg chg="del">
          <ac:chgData name="Ellis Hughes" userId="70958ad1-f5a5-48f5-9815-bf834be6566e" providerId="ADAL" clId="{7CC8CF55-7AB6-42C6-8252-976926B0C259}" dt="2022-07-08T18:09:08.221" v="495" actId="478"/>
          <ac:picMkLst>
            <pc:docMk/>
            <pc:sldMk cId="1545733096" sldId="348"/>
            <ac:picMk id="12" creationId="{CC5416AA-96C2-4779-ABAC-BFE0C53661CB}"/>
          </ac:picMkLst>
        </pc:picChg>
        <pc:picChg chg="del">
          <ac:chgData name="Ellis Hughes" userId="70958ad1-f5a5-48f5-9815-bf834be6566e" providerId="ADAL" clId="{7CC8CF55-7AB6-42C6-8252-976926B0C259}" dt="2022-07-08T18:09:58.233" v="506" actId="478"/>
          <ac:picMkLst>
            <pc:docMk/>
            <pc:sldMk cId="1545733096" sldId="348"/>
            <ac:picMk id="14" creationId="{E614BA6F-A1C9-45E4-90CD-8CEC47A79DEA}"/>
          </ac:picMkLst>
        </pc:picChg>
        <pc:picChg chg="del">
          <ac:chgData name="Ellis Hughes" userId="70958ad1-f5a5-48f5-9815-bf834be6566e" providerId="ADAL" clId="{7CC8CF55-7AB6-42C6-8252-976926B0C259}" dt="2022-07-08T18:09:58.233" v="506" actId="478"/>
          <ac:picMkLst>
            <pc:docMk/>
            <pc:sldMk cId="1545733096" sldId="348"/>
            <ac:picMk id="16" creationId="{80274AF4-F99E-4142-B37A-98A5831B90E9}"/>
          </ac:picMkLst>
        </pc:picChg>
        <pc:picChg chg="del">
          <ac:chgData name="Ellis Hughes" userId="70958ad1-f5a5-48f5-9815-bf834be6566e" providerId="ADAL" clId="{7CC8CF55-7AB6-42C6-8252-976926B0C259}" dt="2022-07-08T18:09:58.233" v="506" actId="478"/>
          <ac:picMkLst>
            <pc:docMk/>
            <pc:sldMk cId="1545733096" sldId="348"/>
            <ac:picMk id="22" creationId="{8AF55F39-3373-4608-94F7-FD18C5B839AB}"/>
          </ac:picMkLst>
        </pc:picChg>
        <pc:picChg chg="del">
          <ac:chgData name="Ellis Hughes" userId="70958ad1-f5a5-48f5-9815-bf834be6566e" providerId="ADAL" clId="{7CC8CF55-7AB6-42C6-8252-976926B0C259}" dt="2022-07-08T18:09:50.986" v="504" actId="478"/>
          <ac:picMkLst>
            <pc:docMk/>
            <pc:sldMk cId="1545733096" sldId="348"/>
            <ac:picMk id="25" creationId="{832C329A-63C0-4D27-84F4-1ADF271F4FEF}"/>
          </ac:picMkLst>
        </pc:picChg>
        <pc:picChg chg="del">
          <ac:chgData name="Ellis Hughes" userId="70958ad1-f5a5-48f5-9815-bf834be6566e" providerId="ADAL" clId="{7CC8CF55-7AB6-42C6-8252-976926B0C259}" dt="2022-07-08T18:09:00.652" v="487" actId="478"/>
          <ac:picMkLst>
            <pc:docMk/>
            <pc:sldMk cId="1545733096" sldId="348"/>
            <ac:picMk id="28" creationId="{A32CE803-15A4-463C-8982-34E4FA8ED43F}"/>
          </ac:picMkLst>
        </pc:picChg>
        <pc:picChg chg="del">
          <ac:chgData name="Ellis Hughes" userId="70958ad1-f5a5-48f5-9815-bf834be6566e" providerId="ADAL" clId="{7CC8CF55-7AB6-42C6-8252-976926B0C259}" dt="2022-07-08T18:09:49.021" v="501" actId="478"/>
          <ac:picMkLst>
            <pc:docMk/>
            <pc:sldMk cId="1545733096" sldId="348"/>
            <ac:picMk id="41" creationId="{6BCA6D2A-1414-4243-940B-95AA934261B5}"/>
          </ac:picMkLst>
        </pc:picChg>
        <pc:picChg chg="del">
          <ac:chgData name="Ellis Hughes" userId="70958ad1-f5a5-48f5-9815-bf834be6566e" providerId="ADAL" clId="{7CC8CF55-7AB6-42C6-8252-976926B0C259}" dt="2022-07-08T18:09:10.489" v="496" actId="478"/>
          <ac:picMkLst>
            <pc:docMk/>
            <pc:sldMk cId="1545733096" sldId="348"/>
            <ac:picMk id="42" creationId="{DD3ECBC1-BFBA-44C9-98E3-9F98884C970F}"/>
          </ac:picMkLst>
        </pc:picChg>
        <pc:picChg chg="del">
          <ac:chgData name="Ellis Hughes" userId="70958ad1-f5a5-48f5-9815-bf834be6566e" providerId="ADAL" clId="{7CC8CF55-7AB6-42C6-8252-976926B0C259}" dt="2022-07-08T18:09:49.396" v="502" actId="478"/>
          <ac:picMkLst>
            <pc:docMk/>
            <pc:sldMk cId="1545733096" sldId="348"/>
            <ac:picMk id="43" creationId="{5D88406E-D826-4A88-9DB3-2747C38179D2}"/>
          </ac:picMkLst>
        </pc:picChg>
        <pc:picChg chg="del">
          <ac:chgData name="Ellis Hughes" userId="70958ad1-f5a5-48f5-9815-bf834be6566e" providerId="ADAL" clId="{7CC8CF55-7AB6-42C6-8252-976926B0C259}" dt="2022-07-08T18:09:49.766" v="503" actId="478"/>
          <ac:picMkLst>
            <pc:docMk/>
            <pc:sldMk cId="1545733096" sldId="348"/>
            <ac:picMk id="44" creationId="{19E039EC-F9D3-4781-856D-04AE601D8B01}"/>
          </ac:picMkLst>
        </pc:picChg>
        <pc:picChg chg="del">
          <ac:chgData name="Ellis Hughes" userId="70958ad1-f5a5-48f5-9815-bf834be6566e" providerId="ADAL" clId="{7CC8CF55-7AB6-42C6-8252-976926B0C259}" dt="2022-07-08T18:09:58.233" v="506" actId="478"/>
          <ac:picMkLst>
            <pc:docMk/>
            <pc:sldMk cId="1545733096" sldId="348"/>
            <ac:picMk id="1026" creationId="{F52D0EB1-60CF-4C1E-ABE9-996519B25953}"/>
          </ac:picMkLst>
        </pc:picChg>
      </pc:sldChg>
      <pc:sldChg chg="addSp delSp modSp add mod ord setBg modAnim">
        <pc:chgData name="Ellis Hughes" userId="70958ad1-f5a5-48f5-9815-bf834be6566e" providerId="ADAL" clId="{7CC8CF55-7AB6-42C6-8252-976926B0C259}" dt="2022-07-12T19:54:18.330" v="2550"/>
        <pc:sldMkLst>
          <pc:docMk/>
          <pc:sldMk cId="632517087" sldId="349"/>
        </pc:sldMkLst>
        <pc:spChg chg="del">
          <ac:chgData name="Ellis Hughes" userId="70958ad1-f5a5-48f5-9815-bf834be6566e" providerId="ADAL" clId="{7CC8CF55-7AB6-42C6-8252-976926B0C259}" dt="2022-07-11T20:17:18.473" v="1429" actId="478"/>
          <ac:spMkLst>
            <pc:docMk/>
            <pc:sldMk cId="632517087" sldId="349"/>
            <ac:spMk id="2" creationId="{0B61AF11-E916-4A67-B468-8B1447E9CF45}"/>
          </ac:spMkLst>
        </pc:spChg>
        <pc:spChg chg="mod">
          <ac:chgData name="Ellis Hughes" userId="70958ad1-f5a5-48f5-9815-bf834be6566e" providerId="ADAL" clId="{7CC8CF55-7AB6-42C6-8252-976926B0C259}" dt="2022-07-11T20:45:51.737" v="1661" actId="207"/>
          <ac:spMkLst>
            <pc:docMk/>
            <pc:sldMk cId="632517087" sldId="349"/>
            <ac:spMk id="4" creationId="{20723B35-CFBE-488F-960E-DACA8502204C}"/>
          </ac:spMkLst>
        </pc:spChg>
        <pc:spChg chg="mod">
          <ac:chgData name="Ellis Hughes" userId="70958ad1-f5a5-48f5-9815-bf834be6566e" providerId="ADAL" clId="{7CC8CF55-7AB6-42C6-8252-976926B0C259}" dt="2022-07-12T16:18:03.910" v="2366" actId="207"/>
          <ac:spMkLst>
            <pc:docMk/>
            <pc:sldMk cId="632517087" sldId="349"/>
            <ac:spMk id="9" creationId="{8D4EFCEC-051E-4570-B8DA-9649000F2AA6}"/>
          </ac:spMkLst>
        </pc:spChg>
        <pc:spChg chg="del">
          <ac:chgData name="Ellis Hughes" userId="70958ad1-f5a5-48f5-9815-bf834be6566e" providerId="ADAL" clId="{7CC8CF55-7AB6-42C6-8252-976926B0C259}" dt="2022-07-08T18:10:43.277" v="520" actId="478"/>
          <ac:spMkLst>
            <pc:docMk/>
            <pc:sldMk cId="632517087" sldId="349"/>
            <ac:spMk id="10" creationId="{BC994ED0-53EA-434A-9FBA-383E5A1118C0}"/>
          </ac:spMkLst>
        </pc:spChg>
        <pc:spChg chg="add del mod">
          <ac:chgData name="Ellis Hughes" userId="70958ad1-f5a5-48f5-9815-bf834be6566e" providerId="ADAL" clId="{7CC8CF55-7AB6-42C6-8252-976926B0C259}" dt="2022-07-12T15:39:11.720" v="2243" actId="207"/>
          <ac:spMkLst>
            <pc:docMk/>
            <pc:sldMk cId="632517087" sldId="349"/>
            <ac:spMk id="11" creationId="{769E8DFA-9361-4F82-9528-34C0862929AE}"/>
          </ac:spMkLst>
        </pc:spChg>
        <pc:spChg chg="del">
          <ac:chgData name="Ellis Hughes" userId="70958ad1-f5a5-48f5-9815-bf834be6566e" providerId="ADAL" clId="{7CC8CF55-7AB6-42C6-8252-976926B0C259}" dt="2022-07-08T18:10:46.012" v="522" actId="478"/>
          <ac:spMkLst>
            <pc:docMk/>
            <pc:sldMk cId="632517087" sldId="349"/>
            <ac:spMk id="13" creationId="{5790C80B-499D-41AB-9195-B287AE259DD3}"/>
          </ac:spMkLst>
        </pc:spChg>
        <pc:spChg chg="del">
          <ac:chgData name="Ellis Hughes" userId="70958ad1-f5a5-48f5-9815-bf834be6566e" providerId="ADAL" clId="{7CC8CF55-7AB6-42C6-8252-976926B0C259}" dt="2022-07-08T18:10:48.782" v="524" actId="478"/>
          <ac:spMkLst>
            <pc:docMk/>
            <pc:sldMk cId="632517087" sldId="349"/>
            <ac:spMk id="15" creationId="{4956DE2D-95B6-48C2-9289-5AAE13819453}"/>
          </ac:spMkLst>
        </pc:spChg>
        <pc:spChg chg="del">
          <ac:chgData name="Ellis Hughes" userId="70958ad1-f5a5-48f5-9815-bf834be6566e" providerId="ADAL" clId="{7CC8CF55-7AB6-42C6-8252-976926B0C259}" dt="2022-07-08T18:11:27.015" v="544" actId="478"/>
          <ac:spMkLst>
            <pc:docMk/>
            <pc:sldMk cId="632517087" sldId="349"/>
            <ac:spMk id="17" creationId="{2AC4531E-ACD4-424E-931E-7C069879773F}"/>
          </ac:spMkLst>
        </pc:spChg>
        <pc:spChg chg="del">
          <ac:chgData name="Ellis Hughes" userId="70958ad1-f5a5-48f5-9815-bf834be6566e" providerId="ADAL" clId="{7CC8CF55-7AB6-42C6-8252-976926B0C259}" dt="2022-07-08T18:11:49.086" v="553" actId="478"/>
          <ac:spMkLst>
            <pc:docMk/>
            <pc:sldMk cId="632517087" sldId="349"/>
            <ac:spMk id="18" creationId="{345122DD-CB12-4E41-A039-344F42FB4CC4}"/>
          </ac:spMkLst>
        </pc:spChg>
        <pc:spChg chg="del mod">
          <ac:chgData name="Ellis Hughes" userId="70958ad1-f5a5-48f5-9815-bf834be6566e" providerId="ADAL" clId="{7CC8CF55-7AB6-42C6-8252-976926B0C259}" dt="2022-07-08T18:11:26.390" v="543" actId="478"/>
          <ac:spMkLst>
            <pc:docMk/>
            <pc:sldMk cId="632517087" sldId="349"/>
            <ac:spMk id="19" creationId="{24AC4674-C8AE-4832-BFF2-7B6D7C8E2125}"/>
          </ac:spMkLst>
        </pc:spChg>
        <pc:spChg chg="del">
          <ac:chgData name="Ellis Hughes" userId="70958ad1-f5a5-48f5-9815-bf834be6566e" providerId="ADAL" clId="{7CC8CF55-7AB6-42C6-8252-976926B0C259}" dt="2022-07-08T18:11:25.037" v="542" actId="478"/>
          <ac:spMkLst>
            <pc:docMk/>
            <pc:sldMk cId="632517087" sldId="349"/>
            <ac:spMk id="20" creationId="{F8D6F7E8-5E2D-4787-85FD-E2AFFD484AD2}"/>
          </ac:spMkLst>
        </pc:spChg>
        <pc:spChg chg="del">
          <ac:chgData name="Ellis Hughes" userId="70958ad1-f5a5-48f5-9815-bf834be6566e" providerId="ADAL" clId="{7CC8CF55-7AB6-42C6-8252-976926B0C259}" dt="2022-07-08T18:31:47.521" v="726" actId="478"/>
          <ac:spMkLst>
            <pc:docMk/>
            <pc:sldMk cId="632517087" sldId="349"/>
            <ac:spMk id="23" creationId="{995E32CB-DCBA-425C-B602-16535B04CD8B}"/>
          </ac:spMkLst>
        </pc:spChg>
        <pc:spChg chg="del">
          <ac:chgData name="Ellis Hughes" userId="70958ad1-f5a5-48f5-9815-bf834be6566e" providerId="ADAL" clId="{7CC8CF55-7AB6-42C6-8252-976926B0C259}" dt="2022-07-08T18:11:45.470" v="551" actId="478"/>
          <ac:spMkLst>
            <pc:docMk/>
            <pc:sldMk cId="632517087" sldId="349"/>
            <ac:spMk id="24" creationId="{FEB45411-44D2-441F-B18D-55881FEE8A2F}"/>
          </ac:spMkLst>
        </pc:spChg>
        <pc:spChg chg="del">
          <ac:chgData name="Ellis Hughes" userId="70958ad1-f5a5-48f5-9815-bf834be6566e" providerId="ADAL" clId="{7CC8CF55-7AB6-42C6-8252-976926B0C259}" dt="2022-07-08T18:11:43.239" v="549" actId="478"/>
          <ac:spMkLst>
            <pc:docMk/>
            <pc:sldMk cId="632517087" sldId="349"/>
            <ac:spMk id="26" creationId="{262D75F7-1010-4FA5-8E40-9BF8B3C817B4}"/>
          </ac:spMkLst>
        </pc:spChg>
        <pc:spChg chg="del">
          <ac:chgData name="Ellis Hughes" userId="70958ad1-f5a5-48f5-9815-bf834be6566e" providerId="ADAL" clId="{7CC8CF55-7AB6-42C6-8252-976926B0C259}" dt="2022-07-08T18:11:40.709" v="548" actId="478"/>
          <ac:spMkLst>
            <pc:docMk/>
            <pc:sldMk cId="632517087" sldId="349"/>
            <ac:spMk id="27" creationId="{157326F8-975A-4CBB-81E1-4137F66607DE}"/>
          </ac:spMkLst>
        </pc:spChg>
        <pc:spChg chg="del mod">
          <ac:chgData name="Ellis Hughes" userId="70958ad1-f5a5-48f5-9815-bf834be6566e" providerId="ADAL" clId="{7CC8CF55-7AB6-42C6-8252-976926B0C259}" dt="2022-07-08T18:31:49.181" v="729" actId="478"/>
          <ac:spMkLst>
            <pc:docMk/>
            <pc:sldMk cId="632517087" sldId="349"/>
            <ac:spMk id="29" creationId="{6A892CE4-DB78-49E0-B109-1B9D12383727}"/>
          </ac:spMkLst>
        </pc:spChg>
        <pc:spChg chg="del">
          <ac:chgData name="Ellis Hughes" userId="70958ad1-f5a5-48f5-9815-bf834be6566e" providerId="ADAL" clId="{7CC8CF55-7AB6-42C6-8252-976926B0C259}" dt="2022-07-08T18:11:37.950" v="547" actId="478"/>
          <ac:spMkLst>
            <pc:docMk/>
            <pc:sldMk cId="632517087" sldId="349"/>
            <ac:spMk id="30" creationId="{96D68F37-5DA5-4293-B610-EE600F2678C2}"/>
          </ac:spMkLst>
        </pc:spChg>
        <pc:spChg chg="del">
          <ac:chgData name="Ellis Hughes" userId="70958ad1-f5a5-48f5-9815-bf834be6566e" providerId="ADAL" clId="{7CC8CF55-7AB6-42C6-8252-976926B0C259}" dt="2022-07-08T18:11:56.199" v="555" actId="478"/>
          <ac:spMkLst>
            <pc:docMk/>
            <pc:sldMk cId="632517087" sldId="349"/>
            <ac:spMk id="36" creationId="{738FB177-3065-49F8-A059-6677F4F73940}"/>
          </ac:spMkLst>
        </pc:spChg>
        <pc:spChg chg="add mod">
          <ac:chgData name="Ellis Hughes" userId="70958ad1-f5a5-48f5-9815-bf834be6566e" providerId="ADAL" clId="{7CC8CF55-7AB6-42C6-8252-976926B0C259}" dt="2022-07-12T16:18:03.910" v="2366" actId="207"/>
          <ac:spMkLst>
            <pc:docMk/>
            <pc:sldMk cId="632517087" sldId="349"/>
            <ac:spMk id="37" creationId="{A157C985-3B51-4639-91F4-202082C36C64}"/>
          </ac:spMkLst>
        </pc:spChg>
        <pc:spChg chg="add mod">
          <ac:chgData name="Ellis Hughes" userId="70958ad1-f5a5-48f5-9815-bf834be6566e" providerId="ADAL" clId="{7CC8CF55-7AB6-42C6-8252-976926B0C259}" dt="2022-07-11T20:58:54.961" v="1737" actId="207"/>
          <ac:spMkLst>
            <pc:docMk/>
            <pc:sldMk cId="632517087" sldId="349"/>
            <ac:spMk id="39" creationId="{6B59A06A-25A6-49B4-B300-F271FEB094B0}"/>
          </ac:spMkLst>
        </pc:spChg>
        <pc:spChg chg="mod">
          <ac:chgData name="Ellis Hughes" userId="70958ad1-f5a5-48f5-9815-bf834be6566e" providerId="ADAL" clId="{7CC8CF55-7AB6-42C6-8252-976926B0C259}" dt="2022-07-12T16:18:03.910" v="2366" actId="207"/>
          <ac:spMkLst>
            <pc:docMk/>
            <pc:sldMk cId="632517087" sldId="349"/>
            <ac:spMk id="40" creationId="{CE11F7DF-3E3D-4847-B887-BE109363E9B8}"/>
          </ac:spMkLst>
        </pc:spChg>
        <pc:spChg chg="del">
          <ac:chgData name="Ellis Hughes" userId="70958ad1-f5a5-48f5-9815-bf834be6566e" providerId="ADAL" clId="{7CC8CF55-7AB6-42C6-8252-976926B0C259}" dt="2022-07-11T20:17:20.567" v="1430" actId="478"/>
          <ac:spMkLst>
            <pc:docMk/>
            <pc:sldMk cId="632517087" sldId="349"/>
            <ac:spMk id="45" creationId="{49767E1D-3561-4559-A169-0A9A05D3C77F}"/>
          </ac:spMkLst>
        </pc:spChg>
        <pc:spChg chg="add mod ord">
          <ac:chgData name="Ellis Hughes" userId="70958ad1-f5a5-48f5-9815-bf834be6566e" providerId="ADAL" clId="{7CC8CF55-7AB6-42C6-8252-976926B0C259}" dt="2022-07-12T15:39:04.666" v="2240" actId="17032"/>
          <ac:spMkLst>
            <pc:docMk/>
            <pc:sldMk cId="632517087" sldId="349"/>
            <ac:spMk id="47" creationId="{CD87F1EB-EF31-442C-8745-56E32DEA8786}"/>
          </ac:spMkLst>
        </pc:spChg>
        <pc:picChg chg="mod">
          <ac:chgData name="Ellis Hughes" userId="70958ad1-f5a5-48f5-9815-bf834be6566e" providerId="ADAL" clId="{7CC8CF55-7AB6-42C6-8252-976926B0C259}" dt="2022-07-12T16:16:37.803" v="2362" actId="14861"/>
          <ac:picMkLst>
            <pc:docMk/>
            <pc:sldMk cId="632517087" sldId="349"/>
            <ac:picMk id="3" creationId="{A4D3582B-B9FA-4B5C-A139-5F01604FFC40}"/>
          </ac:picMkLst>
        </pc:picChg>
        <pc:picChg chg="del">
          <ac:chgData name="Ellis Hughes" userId="70958ad1-f5a5-48f5-9815-bf834be6566e" providerId="ADAL" clId="{7CC8CF55-7AB6-42C6-8252-976926B0C259}" dt="2022-07-08T18:10:41.852" v="519" actId="478"/>
          <ac:picMkLst>
            <pc:docMk/>
            <pc:sldMk cId="632517087" sldId="349"/>
            <ac:picMk id="7" creationId="{F898AA99-E85A-4644-8BE2-BFF165190B6E}"/>
          </ac:picMkLst>
        </pc:picChg>
        <pc:picChg chg="del">
          <ac:chgData name="Ellis Hughes" userId="70958ad1-f5a5-48f5-9815-bf834be6566e" providerId="ADAL" clId="{7CC8CF55-7AB6-42C6-8252-976926B0C259}" dt="2022-07-11T20:17:38.533" v="1436" actId="478"/>
          <ac:picMkLst>
            <pc:docMk/>
            <pc:sldMk cId="632517087" sldId="349"/>
            <ac:picMk id="8" creationId="{9C323845-F03C-4685-B139-A1454164ABD0}"/>
          </ac:picMkLst>
        </pc:picChg>
        <pc:picChg chg="del">
          <ac:chgData name="Ellis Hughes" userId="70958ad1-f5a5-48f5-9815-bf834be6566e" providerId="ADAL" clId="{7CC8CF55-7AB6-42C6-8252-976926B0C259}" dt="2022-07-08T18:10:44.619" v="521" actId="478"/>
          <ac:picMkLst>
            <pc:docMk/>
            <pc:sldMk cId="632517087" sldId="349"/>
            <ac:picMk id="12" creationId="{CC5416AA-96C2-4779-ABAC-BFE0C53661CB}"/>
          </ac:picMkLst>
        </pc:picChg>
        <pc:picChg chg="del">
          <ac:chgData name="Ellis Hughes" userId="70958ad1-f5a5-48f5-9815-bf834be6566e" providerId="ADAL" clId="{7CC8CF55-7AB6-42C6-8252-976926B0C259}" dt="2022-07-08T18:10:47.148" v="523" actId="478"/>
          <ac:picMkLst>
            <pc:docMk/>
            <pc:sldMk cId="632517087" sldId="349"/>
            <ac:picMk id="14" creationId="{E614BA6F-A1C9-45E4-90CD-8CEC47A79DEA}"/>
          </ac:picMkLst>
        </pc:picChg>
        <pc:picChg chg="del">
          <ac:chgData name="Ellis Hughes" userId="70958ad1-f5a5-48f5-9815-bf834be6566e" providerId="ADAL" clId="{7CC8CF55-7AB6-42C6-8252-976926B0C259}" dt="2022-07-08T18:11:51.685" v="554" actId="478"/>
          <ac:picMkLst>
            <pc:docMk/>
            <pc:sldMk cId="632517087" sldId="349"/>
            <ac:picMk id="16" creationId="{80274AF4-F99E-4142-B37A-98A5831B90E9}"/>
          </ac:picMkLst>
        </pc:picChg>
        <pc:picChg chg="add del mod">
          <ac:chgData name="Ellis Hughes" userId="70958ad1-f5a5-48f5-9815-bf834be6566e" providerId="ADAL" clId="{7CC8CF55-7AB6-42C6-8252-976926B0C259}" dt="2022-07-11T20:17:24.154" v="1432"/>
          <ac:picMkLst>
            <pc:docMk/>
            <pc:sldMk cId="632517087" sldId="349"/>
            <ac:picMk id="19" creationId="{60632975-1EC2-457F-9A65-7037213049D8}"/>
          </ac:picMkLst>
        </pc:picChg>
        <pc:picChg chg="add mod">
          <ac:chgData name="Ellis Hughes" userId="70958ad1-f5a5-48f5-9815-bf834be6566e" providerId="ADAL" clId="{7CC8CF55-7AB6-42C6-8252-976926B0C259}" dt="2022-07-11T20:17:36.875" v="1435" actId="1076"/>
          <ac:picMkLst>
            <pc:docMk/>
            <pc:sldMk cId="632517087" sldId="349"/>
            <ac:picMk id="20" creationId="{8B94E19A-7400-4132-8284-6B2751502071}"/>
          </ac:picMkLst>
        </pc:picChg>
        <pc:picChg chg="add del mod">
          <ac:chgData name="Ellis Hughes" userId="70958ad1-f5a5-48f5-9815-bf834be6566e" providerId="ADAL" clId="{7CC8CF55-7AB6-42C6-8252-976926B0C259}" dt="2022-07-11T20:20:14.391" v="1463"/>
          <ac:picMkLst>
            <pc:docMk/>
            <pc:sldMk cId="632517087" sldId="349"/>
            <ac:picMk id="21" creationId="{72611992-4AAC-4A05-9ED5-FF04C658D9EC}"/>
          </ac:picMkLst>
        </pc:picChg>
        <pc:picChg chg="del">
          <ac:chgData name="Ellis Hughes" userId="70958ad1-f5a5-48f5-9815-bf834be6566e" providerId="ADAL" clId="{7CC8CF55-7AB6-42C6-8252-976926B0C259}" dt="2022-07-08T18:11:47.597" v="552" actId="478"/>
          <ac:picMkLst>
            <pc:docMk/>
            <pc:sldMk cId="632517087" sldId="349"/>
            <ac:picMk id="22" creationId="{8AF55F39-3373-4608-94F7-FD18C5B839AB}"/>
          </ac:picMkLst>
        </pc:picChg>
        <pc:picChg chg="del">
          <ac:chgData name="Ellis Hughes" userId="70958ad1-f5a5-48f5-9815-bf834be6566e" providerId="ADAL" clId="{7CC8CF55-7AB6-42C6-8252-976926B0C259}" dt="2022-07-08T18:11:44.469" v="550" actId="478"/>
          <ac:picMkLst>
            <pc:docMk/>
            <pc:sldMk cId="632517087" sldId="349"/>
            <ac:picMk id="25" creationId="{832C329A-63C0-4D27-84F4-1ADF271F4FEF}"/>
          </ac:picMkLst>
        </pc:picChg>
        <pc:picChg chg="del">
          <ac:chgData name="Ellis Hughes" userId="70958ad1-f5a5-48f5-9815-bf834be6566e" providerId="ADAL" clId="{7CC8CF55-7AB6-42C6-8252-976926B0C259}" dt="2022-07-08T18:31:47.938" v="727" actId="478"/>
          <ac:picMkLst>
            <pc:docMk/>
            <pc:sldMk cId="632517087" sldId="349"/>
            <ac:picMk id="28" creationId="{A32CE803-15A4-463C-8982-34E4FA8ED43F}"/>
          </ac:picMkLst>
        </pc:picChg>
        <pc:picChg chg="add del mod">
          <ac:chgData name="Ellis Hughes" userId="70958ad1-f5a5-48f5-9815-bf834be6566e" providerId="ADAL" clId="{7CC8CF55-7AB6-42C6-8252-976926B0C259}" dt="2022-07-08T20:45:29.960" v="1152" actId="478"/>
          <ac:picMkLst>
            <pc:docMk/>
            <pc:sldMk cId="632517087" sldId="349"/>
            <ac:picMk id="38" creationId="{CF089F37-289C-4B6F-BB99-9911DD2A69C4}"/>
          </ac:picMkLst>
        </pc:picChg>
        <pc:picChg chg="mod">
          <ac:chgData name="Ellis Hughes" userId="70958ad1-f5a5-48f5-9815-bf834be6566e" providerId="ADAL" clId="{7CC8CF55-7AB6-42C6-8252-976926B0C259}" dt="2022-07-12T16:14:53.911" v="2355" actId="14861"/>
          <ac:picMkLst>
            <pc:docMk/>
            <pc:sldMk cId="632517087" sldId="349"/>
            <ac:picMk id="41" creationId="{6BCA6D2A-1414-4243-940B-95AA934261B5}"/>
          </ac:picMkLst>
        </pc:picChg>
        <pc:picChg chg="mod">
          <ac:chgData name="Ellis Hughes" userId="70958ad1-f5a5-48f5-9815-bf834be6566e" providerId="ADAL" clId="{7CC8CF55-7AB6-42C6-8252-976926B0C259}" dt="2022-07-12T16:14:53.911" v="2355" actId="14861"/>
          <ac:picMkLst>
            <pc:docMk/>
            <pc:sldMk cId="632517087" sldId="349"/>
            <ac:picMk id="42" creationId="{DD3ECBC1-BFBA-44C9-98E3-9F98884C970F}"/>
          </ac:picMkLst>
        </pc:picChg>
        <pc:picChg chg="mod">
          <ac:chgData name="Ellis Hughes" userId="70958ad1-f5a5-48f5-9815-bf834be6566e" providerId="ADAL" clId="{7CC8CF55-7AB6-42C6-8252-976926B0C259}" dt="2022-07-12T16:14:53.911" v="2355" actId="14861"/>
          <ac:picMkLst>
            <pc:docMk/>
            <pc:sldMk cId="632517087" sldId="349"/>
            <ac:picMk id="43" creationId="{5D88406E-D826-4A88-9DB3-2747C38179D2}"/>
          </ac:picMkLst>
        </pc:picChg>
        <pc:picChg chg="mod">
          <ac:chgData name="Ellis Hughes" userId="70958ad1-f5a5-48f5-9815-bf834be6566e" providerId="ADAL" clId="{7CC8CF55-7AB6-42C6-8252-976926B0C259}" dt="2022-07-12T16:15:38.056" v="2357" actId="208"/>
          <ac:picMkLst>
            <pc:docMk/>
            <pc:sldMk cId="632517087" sldId="349"/>
            <ac:picMk id="44" creationId="{19E039EC-F9D3-4781-856D-04AE601D8B01}"/>
          </ac:picMkLst>
        </pc:picChg>
        <pc:picChg chg="add mod">
          <ac:chgData name="Ellis Hughes" userId="70958ad1-f5a5-48f5-9815-bf834be6566e" providerId="ADAL" clId="{7CC8CF55-7AB6-42C6-8252-976926B0C259}" dt="2022-07-12T16:14:53.911" v="2355" actId="14861"/>
          <ac:picMkLst>
            <pc:docMk/>
            <pc:sldMk cId="632517087" sldId="349"/>
            <ac:picMk id="46" creationId="{CE1D2562-75A6-47C2-BEA9-A0C5CEBD5559}"/>
          </ac:picMkLst>
        </pc:picChg>
        <pc:picChg chg="mod">
          <ac:chgData name="Ellis Hughes" userId="70958ad1-f5a5-48f5-9815-bf834be6566e" providerId="ADAL" clId="{7CC8CF55-7AB6-42C6-8252-976926B0C259}" dt="2022-07-12T16:16:37.803" v="2362" actId="14861"/>
          <ac:picMkLst>
            <pc:docMk/>
            <pc:sldMk cId="632517087" sldId="349"/>
            <ac:picMk id="1026" creationId="{F52D0EB1-60CF-4C1E-ABE9-996519B25953}"/>
          </ac:picMkLst>
        </pc:picChg>
      </pc:sldChg>
      <pc:sldChg chg="addSp delSp modSp add mod ord setBg delAnim modAnim">
        <pc:chgData name="Ellis Hughes" userId="70958ad1-f5a5-48f5-9815-bf834be6566e" providerId="ADAL" clId="{7CC8CF55-7AB6-42C6-8252-976926B0C259}" dt="2022-07-12T19:54:11.272" v="2549"/>
        <pc:sldMkLst>
          <pc:docMk/>
          <pc:sldMk cId="2375907855" sldId="350"/>
        </pc:sldMkLst>
        <pc:spChg chg="del mod">
          <ac:chgData name="Ellis Hughes" userId="70958ad1-f5a5-48f5-9815-bf834be6566e" providerId="ADAL" clId="{7CC8CF55-7AB6-42C6-8252-976926B0C259}" dt="2022-07-11T20:42:12.612" v="1600" actId="478"/>
          <ac:spMkLst>
            <pc:docMk/>
            <pc:sldMk cId="2375907855" sldId="350"/>
            <ac:spMk id="2" creationId="{0B61AF11-E916-4A67-B468-8B1447E9CF45}"/>
          </ac:spMkLst>
        </pc:spChg>
        <pc:spChg chg="mod">
          <ac:chgData name="Ellis Hughes" userId="70958ad1-f5a5-48f5-9815-bf834be6566e" providerId="ADAL" clId="{7CC8CF55-7AB6-42C6-8252-976926B0C259}" dt="2022-07-11T20:56:15.435" v="1707" actId="207"/>
          <ac:spMkLst>
            <pc:docMk/>
            <pc:sldMk cId="2375907855" sldId="350"/>
            <ac:spMk id="4" creationId="{20723B35-CFBE-488F-960E-DACA8502204C}"/>
          </ac:spMkLst>
        </pc:spChg>
        <pc:spChg chg="del">
          <ac:chgData name="Ellis Hughes" userId="70958ad1-f5a5-48f5-9815-bf834be6566e" providerId="ADAL" clId="{7CC8CF55-7AB6-42C6-8252-976926B0C259}" dt="2022-07-08T18:15:04.647" v="612" actId="478"/>
          <ac:spMkLst>
            <pc:docMk/>
            <pc:sldMk cId="2375907855" sldId="350"/>
            <ac:spMk id="5" creationId="{8B6452A1-7271-4F08-AED8-F7A8C01CF4B5}"/>
          </ac:spMkLst>
        </pc:spChg>
        <pc:spChg chg="del">
          <ac:chgData name="Ellis Hughes" userId="70958ad1-f5a5-48f5-9815-bf834be6566e" providerId="ADAL" clId="{7CC8CF55-7AB6-42C6-8252-976926B0C259}" dt="2022-07-08T18:15:03.081" v="611" actId="478"/>
          <ac:spMkLst>
            <pc:docMk/>
            <pc:sldMk cId="2375907855" sldId="350"/>
            <ac:spMk id="6" creationId="{128DE941-1D32-4067-884F-494E0A7204CB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9" creationId="{8D4EFCEC-051E-4570-B8DA-9649000F2AA6}"/>
          </ac:spMkLst>
        </pc:spChg>
        <pc:spChg chg="mod">
          <ac:chgData name="Ellis Hughes" userId="70958ad1-f5a5-48f5-9815-bf834be6566e" providerId="ADAL" clId="{7CC8CF55-7AB6-42C6-8252-976926B0C259}" dt="2022-07-11T20:58:45.262" v="1736" actId="207"/>
          <ac:spMkLst>
            <pc:docMk/>
            <pc:sldMk cId="2375907855" sldId="350"/>
            <ac:spMk id="10" creationId="{BC994ED0-53EA-434A-9FBA-383E5A1118C0}"/>
          </ac:spMkLst>
        </pc:spChg>
        <pc:spChg chg="del">
          <ac:chgData name="Ellis Hughes" userId="70958ad1-f5a5-48f5-9815-bf834be6566e" providerId="ADAL" clId="{7CC8CF55-7AB6-42C6-8252-976926B0C259}" dt="2022-07-11T20:41:58.265" v="1591" actId="478"/>
          <ac:spMkLst>
            <pc:docMk/>
            <pc:sldMk cId="2375907855" sldId="350"/>
            <ac:spMk id="11" creationId="{769E8DFA-9361-4F82-9528-34C0862929AE}"/>
          </ac:spMkLst>
        </pc:spChg>
        <pc:spChg chg="mod">
          <ac:chgData name="Ellis Hughes" userId="70958ad1-f5a5-48f5-9815-bf834be6566e" providerId="ADAL" clId="{7CC8CF55-7AB6-42C6-8252-976926B0C259}" dt="2022-07-11T20:59:07.475" v="1738" actId="1076"/>
          <ac:spMkLst>
            <pc:docMk/>
            <pc:sldMk cId="2375907855" sldId="350"/>
            <ac:spMk id="13" creationId="{5790C80B-499D-41AB-9195-B287AE259DD3}"/>
          </ac:spMkLst>
        </pc:spChg>
        <pc:spChg chg="mod">
          <ac:chgData name="Ellis Hughes" userId="70958ad1-f5a5-48f5-9815-bf834be6566e" providerId="ADAL" clId="{7CC8CF55-7AB6-42C6-8252-976926B0C259}" dt="2022-07-11T20:58:32.212" v="1733" actId="207"/>
          <ac:spMkLst>
            <pc:docMk/>
            <pc:sldMk cId="2375907855" sldId="350"/>
            <ac:spMk id="15" creationId="{4956DE2D-95B6-48C2-9289-5AAE13819453}"/>
          </ac:spMkLst>
        </pc:spChg>
        <pc:spChg chg="del mod">
          <ac:chgData name="Ellis Hughes" userId="70958ad1-f5a5-48f5-9815-bf834be6566e" providerId="ADAL" clId="{7CC8CF55-7AB6-42C6-8252-976926B0C259}" dt="2022-07-08T18:36:06.696" v="766" actId="478"/>
          <ac:spMkLst>
            <pc:docMk/>
            <pc:sldMk cId="2375907855" sldId="350"/>
            <ac:spMk id="17" creationId="{2AC4531E-ACD4-424E-931E-7C069879773F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18" creationId="{345122DD-CB12-4E41-A039-344F42FB4CC4}"/>
          </ac:spMkLst>
        </pc:spChg>
        <pc:spChg chg="del mod">
          <ac:chgData name="Ellis Hughes" userId="70958ad1-f5a5-48f5-9815-bf834be6566e" providerId="ADAL" clId="{7CC8CF55-7AB6-42C6-8252-976926B0C259}" dt="2022-07-12T16:19:04.814" v="2371" actId="478"/>
          <ac:spMkLst>
            <pc:docMk/>
            <pc:sldMk cId="2375907855" sldId="350"/>
            <ac:spMk id="19" creationId="{24AC4674-C8AE-4832-BFF2-7B6D7C8E2125}"/>
          </ac:spMkLst>
        </pc:spChg>
        <pc:spChg chg="del">
          <ac:chgData name="Ellis Hughes" userId="70958ad1-f5a5-48f5-9815-bf834be6566e" providerId="ADAL" clId="{7CC8CF55-7AB6-42C6-8252-976926B0C259}" dt="2022-07-08T18:32:24.455" v="735" actId="478"/>
          <ac:spMkLst>
            <pc:docMk/>
            <pc:sldMk cId="2375907855" sldId="350"/>
            <ac:spMk id="21" creationId="{0D78FABF-F76F-4CDD-955A-073166FDF1D1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23" creationId="{995E32CB-DCBA-425C-B602-16535B04CD8B}"/>
          </ac:spMkLst>
        </pc:spChg>
        <pc:spChg chg="del mod">
          <ac:chgData name="Ellis Hughes" userId="70958ad1-f5a5-48f5-9815-bf834be6566e" providerId="ADAL" clId="{7CC8CF55-7AB6-42C6-8252-976926B0C259}" dt="2022-07-08T18:35:42.798" v="761" actId="478"/>
          <ac:spMkLst>
            <pc:docMk/>
            <pc:sldMk cId="2375907855" sldId="350"/>
            <ac:spMk id="24" creationId="{FEB45411-44D2-441F-B18D-55881FEE8A2F}"/>
          </ac:spMkLst>
        </pc:spChg>
        <pc:spChg chg="mod">
          <ac:chgData name="Ellis Hughes" userId="70958ad1-f5a5-48f5-9815-bf834be6566e" providerId="ADAL" clId="{7CC8CF55-7AB6-42C6-8252-976926B0C259}" dt="2022-07-11T20:58:23.424" v="1732" actId="207"/>
          <ac:spMkLst>
            <pc:docMk/>
            <pc:sldMk cId="2375907855" sldId="350"/>
            <ac:spMk id="26" creationId="{262D75F7-1010-4FA5-8E40-9BF8B3C817B4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27" creationId="{157326F8-975A-4CBB-81E1-4137F66607DE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30" creationId="{96D68F37-5DA5-4293-B610-EE600F2678C2}"/>
          </ac:spMkLst>
        </pc:spChg>
        <pc:spChg chg="add mod">
          <ac:chgData name="Ellis Hughes" userId="70958ad1-f5a5-48f5-9815-bf834be6566e" providerId="ADAL" clId="{7CC8CF55-7AB6-42C6-8252-976926B0C259}" dt="2022-07-12T15:40:18.553" v="2251" actId="207"/>
          <ac:spMkLst>
            <pc:docMk/>
            <pc:sldMk cId="2375907855" sldId="350"/>
            <ac:spMk id="35" creationId="{8D6972E2-CC6F-4925-9D9D-8CFDE4BF0B63}"/>
          </ac:spMkLst>
        </pc:spChg>
        <pc:spChg chg="add 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36" creationId="{9DBF59FA-5F6B-448C-BC9B-E991D08524DC}"/>
          </ac:spMkLst>
        </pc:spChg>
        <pc:spChg chg="add mod">
          <ac:chgData name="Ellis Hughes" userId="70958ad1-f5a5-48f5-9815-bf834be6566e" providerId="ADAL" clId="{7CC8CF55-7AB6-42C6-8252-976926B0C259}" dt="2022-07-12T15:40:23.749" v="2252" actId="207"/>
          <ac:spMkLst>
            <pc:docMk/>
            <pc:sldMk cId="2375907855" sldId="350"/>
            <ac:spMk id="37" creationId="{3A8F1DA8-2E29-4267-B220-2761BAAAA836}"/>
          </ac:spMkLst>
        </pc:spChg>
        <pc:spChg chg="add del mod">
          <ac:chgData name="Ellis Hughes" userId="70958ad1-f5a5-48f5-9815-bf834be6566e" providerId="ADAL" clId="{7CC8CF55-7AB6-42C6-8252-976926B0C259}" dt="2022-07-08T18:16:30.913" v="626"/>
          <ac:spMkLst>
            <pc:docMk/>
            <pc:sldMk cId="2375907855" sldId="350"/>
            <ac:spMk id="38" creationId="{A0065CB3-0AC9-4E4C-A4C8-227A98DFB2E5}"/>
          </ac:spMkLst>
        </pc:spChg>
        <pc:spChg chg="mod">
          <ac:chgData name="Ellis Hughes" userId="70958ad1-f5a5-48f5-9815-bf834be6566e" providerId="ADAL" clId="{7CC8CF55-7AB6-42C6-8252-976926B0C259}" dt="2022-07-12T16:18:27.069" v="2367" actId="207"/>
          <ac:spMkLst>
            <pc:docMk/>
            <pc:sldMk cId="2375907855" sldId="350"/>
            <ac:spMk id="40" creationId="{CE11F7DF-3E3D-4847-B887-BE109363E9B8}"/>
          </ac:spMkLst>
        </pc:spChg>
        <pc:spChg chg="del">
          <ac:chgData name="Ellis Hughes" userId="70958ad1-f5a5-48f5-9815-bf834be6566e" providerId="ADAL" clId="{7CC8CF55-7AB6-42C6-8252-976926B0C259}" dt="2022-07-11T20:41:55.402" v="1589" actId="478"/>
          <ac:spMkLst>
            <pc:docMk/>
            <pc:sldMk cId="2375907855" sldId="350"/>
            <ac:spMk id="45" creationId="{49767E1D-3561-4559-A169-0A9A05D3C77F}"/>
          </ac:spMkLst>
        </pc:spChg>
        <pc:spChg chg="add del mod">
          <ac:chgData name="Ellis Hughes" userId="70958ad1-f5a5-48f5-9815-bf834be6566e" providerId="ADAL" clId="{7CC8CF55-7AB6-42C6-8252-976926B0C259}" dt="2022-07-08T18:16:30.913" v="626"/>
          <ac:spMkLst>
            <pc:docMk/>
            <pc:sldMk cId="2375907855" sldId="350"/>
            <ac:spMk id="49" creationId="{B5268AC0-2F92-4B0C-9AD0-78740CF62F64}"/>
          </ac:spMkLst>
        </pc:spChg>
        <pc:spChg chg="add del mod">
          <ac:chgData name="Ellis Hughes" userId="70958ad1-f5a5-48f5-9815-bf834be6566e" providerId="ADAL" clId="{7CC8CF55-7AB6-42C6-8252-976926B0C259}" dt="2022-07-11T20:41:58.964" v="1592" actId="478"/>
          <ac:spMkLst>
            <pc:docMk/>
            <pc:sldMk cId="2375907855" sldId="350"/>
            <ac:spMk id="52" creationId="{72E6B06A-7D58-41F9-8F32-460BAF30585E}"/>
          </ac:spMkLst>
        </pc:spChg>
        <pc:spChg chg="add del mod">
          <ac:chgData name="Ellis Hughes" userId="70958ad1-f5a5-48f5-9815-bf834be6566e" providerId="ADAL" clId="{7CC8CF55-7AB6-42C6-8252-976926B0C259}" dt="2022-07-11T20:42:06.770" v="1597" actId="478"/>
          <ac:spMkLst>
            <pc:docMk/>
            <pc:sldMk cId="2375907855" sldId="350"/>
            <ac:spMk id="54" creationId="{8CC99B7C-30FA-4CE4-8F81-A0CD6E2F1BEC}"/>
          </ac:spMkLst>
        </pc:spChg>
        <pc:spChg chg="add del mod">
          <ac:chgData name="Ellis Hughes" userId="70958ad1-f5a5-48f5-9815-bf834be6566e" providerId="ADAL" clId="{7CC8CF55-7AB6-42C6-8252-976926B0C259}" dt="2022-07-12T16:19:04.161" v="2370" actId="478"/>
          <ac:spMkLst>
            <pc:docMk/>
            <pc:sldMk cId="2375907855" sldId="350"/>
            <ac:spMk id="55" creationId="{73675D26-5675-453E-A15B-A090B038DC11}"/>
          </ac:spMkLst>
        </pc:spChg>
        <pc:spChg chg="add del mod ord">
          <ac:chgData name="Ellis Hughes" userId="70958ad1-f5a5-48f5-9815-bf834be6566e" providerId="ADAL" clId="{7CC8CF55-7AB6-42C6-8252-976926B0C259}" dt="2022-07-12T15:40:08.642" v="2250" actId="17032"/>
          <ac:spMkLst>
            <pc:docMk/>
            <pc:sldMk cId="2375907855" sldId="350"/>
            <ac:spMk id="57" creationId="{423C77EF-F60A-44DC-ADDF-191A46BAC5F9}"/>
          </ac:spMkLst>
        </pc:spChg>
        <pc:picChg chg="del">
          <ac:chgData name="Ellis Hughes" userId="70958ad1-f5a5-48f5-9815-bf834be6566e" providerId="ADAL" clId="{7CC8CF55-7AB6-42C6-8252-976926B0C259}" dt="2022-07-11T20:41:56.610" v="1590" actId="478"/>
          <ac:picMkLst>
            <pc:docMk/>
            <pc:sldMk cId="2375907855" sldId="350"/>
            <ac:picMk id="8" creationId="{9C323845-F03C-4685-B139-A1454164ABD0}"/>
          </ac:picMkLst>
        </pc:picChg>
        <pc:picChg chg="del mod">
          <ac:chgData name="Ellis Hughes" userId="70958ad1-f5a5-48f5-9815-bf834be6566e" providerId="ADAL" clId="{7CC8CF55-7AB6-42C6-8252-976926B0C259}" dt="2022-07-08T18:30:30.509" v="699" actId="478"/>
          <ac:picMkLst>
            <pc:docMk/>
            <pc:sldMk cId="2375907855" sldId="350"/>
            <ac:picMk id="36" creationId="{12CEA3CE-884C-401E-9669-AE1092A014C2}"/>
          </ac:picMkLst>
        </pc:picChg>
        <pc:picChg chg="del mod">
          <ac:chgData name="Ellis Hughes" userId="70958ad1-f5a5-48f5-9815-bf834be6566e" providerId="ADAL" clId="{7CC8CF55-7AB6-42C6-8252-976926B0C259}" dt="2022-07-08T18:35:41.505" v="760" actId="478"/>
          <ac:picMkLst>
            <pc:docMk/>
            <pc:sldMk cId="2375907855" sldId="350"/>
            <ac:picMk id="37" creationId="{EC2A5A7A-0CEC-4612-B65E-01A58045E446}"/>
          </ac:picMkLst>
        </pc:picChg>
        <pc:picChg chg="add mod">
          <ac:chgData name="Ellis Hughes" userId="70958ad1-f5a5-48f5-9815-bf834be6566e" providerId="ADAL" clId="{7CC8CF55-7AB6-42C6-8252-976926B0C259}" dt="2022-07-11T20:42:57.575" v="1606"/>
          <ac:picMkLst>
            <pc:docMk/>
            <pc:sldMk cId="2375907855" sldId="350"/>
            <ac:picMk id="38" creationId="{0395FDE2-D72F-4077-9C4E-04FE00927B84}"/>
          </ac:picMkLst>
        </pc:picChg>
        <pc:picChg chg="add mod">
          <ac:chgData name="Ellis Hughes" userId="70958ad1-f5a5-48f5-9815-bf834be6566e" providerId="ADAL" clId="{7CC8CF55-7AB6-42C6-8252-976926B0C259}" dt="2022-07-11T20:42:13.460" v="1601"/>
          <ac:picMkLst>
            <pc:docMk/>
            <pc:sldMk cId="2375907855" sldId="350"/>
            <ac:picMk id="39" creationId="{5635C04C-2BB7-4154-8BA3-114CCF2EAE3C}"/>
          </ac:picMkLst>
        </pc:picChg>
        <pc:picChg chg="add del mod">
          <ac:chgData name="Ellis Hughes" userId="70958ad1-f5a5-48f5-9815-bf834be6566e" providerId="ADAL" clId="{7CC8CF55-7AB6-42C6-8252-976926B0C259}" dt="2022-07-08T18:16:30.913" v="626"/>
          <ac:picMkLst>
            <pc:docMk/>
            <pc:sldMk cId="2375907855" sldId="350"/>
            <ac:picMk id="39" creationId="{AD33F3D2-381D-496C-9036-FF5ACB3D16B0}"/>
          </ac:picMkLst>
        </pc:picChg>
        <pc:picChg chg="del">
          <ac:chgData name="Ellis Hughes" userId="70958ad1-f5a5-48f5-9815-bf834be6566e" providerId="ADAL" clId="{7CC8CF55-7AB6-42C6-8252-976926B0C259}" dt="2022-07-08T20:50:58.310" v="1193" actId="478"/>
          <ac:picMkLst>
            <pc:docMk/>
            <pc:sldMk cId="2375907855" sldId="350"/>
            <ac:picMk id="42" creationId="{DD3ECBC1-BFBA-44C9-98E3-9F98884C970F}"/>
          </ac:picMkLst>
        </pc:picChg>
        <pc:picChg chg="del">
          <ac:chgData name="Ellis Hughes" userId="70958ad1-f5a5-48f5-9815-bf834be6566e" providerId="ADAL" clId="{7CC8CF55-7AB6-42C6-8252-976926B0C259}" dt="2022-07-08T20:50:54.811" v="1191" actId="478"/>
          <ac:picMkLst>
            <pc:docMk/>
            <pc:sldMk cId="2375907855" sldId="350"/>
            <ac:picMk id="44" creationId="{19E039EC-F9D3-4781-856D-04AE601D8B01}"/>
          </ac:picMkLst>
        </pc:picChg>
        <pc:picChg chg="mod ord">
          <ac:chgData name="Ellis Hughes" userId="70958ad1-f5a5-48f5-9815-bf834be6566e" providerId="ADAL" clId="{7CC8CF55-7AB6-42C6-8252-976926B0C259}" dt="2022-07-12T16:16:27.535" v="2361" actId="14861"/>
          <ac:picMkLst>
            <pc:docMk/>
            <pc:sldMk cId="2375907855" sldId="350"/>
            <ac:picMk id="46" creationId="{C1849CAA-997A-48EF-B9F4-C1B14E042698}"/>
          </ac:picMkLst>
        </pc:picChg>
        <pc:picChg chg="mod ord">
          <ac:chgData name="Ellis Hughes" userId="70958ad1-f5a5-48f5-9815-bf834be6566e" providerId="ADAL" clId="{7CC8CF55-7AB6-42C6-8252-976926B0C259}" dt="2022-07-12T16:16:27.535" v="2361" actId="14861"/>
          <ac:picMkLst>
            <pc:docMk/>
            <pc:sldMk cId="2375907855" sldId="350"/>
            <ac:picMk id="47" creationId="{E9838751-9E69-47E2-A841-859C4FC01063}"/>
          </ac:picMkLst>
        </pc:picChg>
        <pc:picChg chg="mod ord">
          <ac:chgData name="Ellis Hughes" userId="70958ad1-f5a5-48f5-9815-bf834be6566e" providerId="ADAL" clId="{7CC8CF55-7AB6-42C6-8252-976926B0C259}" dt="2022-07-12T16:16:27.535" v="2361" actId="14861"/>
          <ac:picMkLst>
            <pc:docMk/>
            <pc:sldMk cId="2375907855" sldId="350"/>
            <ac:picMk id="48" creationId="{64E4423E-57F4-4444-8D07-A746EA910952}"/>
          </ac:picMkLst>
        </pc:picChg>
        <pc:picChg chg="mod ord">
          <ac:chgData name="Ellis Hughes" userId="70958ad1-f5a5-48f5-9815-bf834be6566e" providerId="ADAL" clId="{7CC8CF55-7AB6-42C6-8252-976926B0C259}" dt="2022-07-12T16:16:27.535" v="2361" actId="14861"/>
          <ac:picMkLst>
            <pc:docMk/>
            <pc:sldMk cId="2375907855" sldId="350"/>
            <ac:picMk id="50" creationId="{01E2DC8F-8E05-45EC-8012-35420ED154D6}"/>
          </ac:picMkLst>
        </pc:picChg>
        <pc:picChg chg="del">
          <ac:chgData name="Ellis Hughes" userId="70958ad1-f5a5-48f5-9815-bf834be6566e" providerId="ADAL" clId="{7CC8CF55-7AB6-42C6-8252-976926B0C259}" dt="2022-07-08T18:31:15.909" v="722" actId="478"/>
          <ac:picMkLst>
            <pc:docMk/>
            <pc:sldMk cId="2375907855" sldId="350"/>
            <ac:picMk id="51" creationId="{654A0484-985A-4140-BC1D-3ACFE7BBDAA8}"/>
          </ac:picMkLst>
        </pc:picChg>
        <pc:picChg chg="add del mod">
          <ac:chgData name="Ellis Hughes" userId="70958ad1-f5a5-48f5-9815-bf834be6566e" providerId="ADAL" clId="{7CC8CF55-7AB6-42C6-8252-976926B0C259}" dt="2022-07-11T20:42:03.619" v="1596" actId="478"/>
          <ac:picMkLst>
            <pc:docMk/>
            <pc:sldMk cId="2375907855" sldId="350"/>
            <ac:picMk id="53" creationId="{903A2246-126A-424C-BB4F-73C8C868B456}"/>
          </ac:picMkLst>
        </pc:picChg>
        <pc:picChg chg="add del mod">
          <ac:chgData name="Ellis Hughes" userId="70958ad1-f5a5-48f5-9815-bf834be6566e" providerId="ADAL" clId="{7CC8CF55-7AB6-42C6-8252-976926B0C259}" dt="2022-07-08T18:36:06.696" v="766" actId="478"/>
          <ac:picMkLst>
            <pc:docMk/>
            <pc:sldMk cId="2375907855" sldId="350"/>
            <ac:picMk id="56" creationId="{EF5CCB3B-7842-4F59-9254-A2B250D93DAB}"/>
          </ac:picMkLst>
        </pc:picChg>
        <pc:picChg chg="add mod">
          <ac:chgData name="Ellis Hughes" userId="70958ad1-f5a5-48f5-9815-bf834be6566e" providerId="ADAL" clId="{7CC8CF55-7AB6-42C6-8252-976926B0C259}" dt="2022-07-08T20:50:42.810" v="1189" actId="167"/>
          <ac:picMkLst>
            <pc:docMk/>
            <pc:sldMk cId="2375907855" sldId="350"/>
            <ac:picMk id="58" creationId="{27B11110-38E7-4786-AF00-DE8C02D0D6BD}"/>
          </ac:picMkLst>
        </pc:picChg>
        <pc:picChg chg="add mod">
          <ac:chgData name="Ellis Hughes" userId="70958ad1-f5a5-48f5-9815-bf834be6566e" providerId="ADAL" clId="{7CC8CF55-7AB6-42C6-8252-976926B0C259}" dt="2022-07-08T20:50:42.810" v="1189" actId="167"/>
          <ac:picMkLst>
            <pc:docMk/>
            <pc:sldMk cId="2375907855" sldId="350"/>
            <ac:picMk id="59" creationId="{29DFCADF-2370-4DAE-A9E8-E61BEEAC3EAD}"/>
          </ac:picMkLst>
        </pc:picChg>
        <pc:picChg chg="add mod">
          <ac:chgData name="Ellis Hughes" userId="70958ad1-f5a5-48f5-9815-bf834be6566e" providerId="ADAL" clId="{7CC8CF55-7AB6-42C6-8252-976926B0C259}" dt="2022-07-08T20:50:42.810" v="1189" actId="167"/>
          <ac:picMkLst>
            <pc:docMk/>
            <pc:sldMk cId="2375907855" sldId="350"/>
            <ac:picMk id="60" creationId="{40553ADE-4D54-4C1A-AA2C-F6A030F2E3DE}"/>
          </ac:picMkLst>
        </pc:picChg>
        <pc:picChg chg="add mod">
          <ac:chgData name="Ellis Hughes" userId="70958ad1-f5a5-48f5-9815-bf834be6566e" providerId="ADAL" clId="{7CC8CF55-7AB6-42C6-8252-976926B0C259}" dt="2022-07-08T20:50:42.810" v="1189" actId="167"/>
          <ac:picMkLst>
            <pc:docMk/>
            <pc:sldMk cId="2375907855" sldId="350"/>
            <ac:picMk id="61" creationId="{46AD2432-E0CE-4CCC-86B7-AA7FF419C505}"/>
          </ac:picMkLst>
        </pc:picChg>
        <pc:picChg chg="add mod">
          <ac:chgData name="Ellis Hughes" userId="70958ad1-f5a5-48f5-9815-bf834be6566e" providerId="ADAL" clId="{7CC8CF55-7AB6-42C6-8252-976926B0C259}" dt="2022-07-12T16:15:57.183" v="2358" actId="1582"/>
          <ac:picMkLst>
            <pc:docMk/>
            <pc:sldMk cId="2375907855" sldId="350"/>
            <ac:picMk id="62" creationId="{CDA8983E-1BB0-41E2-9DD4-4169F35EA5AC}"/>
          </ac:picMkLst>
        </pc:picChg>
        <pc:picChg chg="del">
          <ac:chgData name="Ellis Hughes" userId="70958ad1-f5a5-48f5-9815-bf834be6566e" providerId="ADAL" clId="{7CC8CF55-7AB6-42C6-8252-976926B0C259}" dt="2022-07-08T20:50:56.336" v="1192" actId="478"/>
          <ac:picMkLst>
            <pc:docMk/>
            <pc:sldMk cId="2375907855" sldId="350"/>
            <ac:picMk id="1026" creationId="{F52D0EB1-60CF-4C1E-ABE9-996519B25953}"/>
          </ac:picMkLst>
        </pc:picChg>
      </pc:sldChg>
      <pc:sldChg chg="add del">
        <pc:chgData name="Ellis Hughes" userId="70958ad1-f5a5-48f5-9815-bf834be6566e" providerId="ADAL" clId="{7CC8CF55-7AB6-42C6-8252-976926B0C259}" dt="2022-07-08T18:32:59.023" v="744" actId="47"/>
        <pc:sldMkLst>
          <pc:docMk/>
          <pc:sldMk cId="2918790396" sldId="351"/>
        </pc:sldMkLst>
      </pc:sldChg>
      <pc:sldChg chg="addSp delSp modSp add del mod setBg">
        <pc:chgData name="Ellis Hughes" userId="70958ad1-f5a5-48f5-9815-bf834be6566e" providerId="ADAL" clId="{7CC8CF55-7AB6-42C6-8252-976926B0C259}" dt="2022-07-11T21:34:44.498" v="1808" actId="47"/>
        <pc:sldMkLst>
          <pc:docMk/>
          <pc:sldMk cId="3103969901" sldId="352"/>
        </pc:sldMkLst>
        <pc:spChg chg="mod">
          <ac:chgData name="Ellis Hughes" userId="70958ad1-f5a5-48f5-9815-bf834be6566e" providerId="ADAL" clId="{7CC8CF55-7AB6-42C6-8252-976926B0C259}" dt="2022-07-08T20:55:13.521" v="1295" actId="20577"/>
          <ac:spMkLst>
            <pc:docMk/>
            <pc:sldMk cId="3103969901" sldId="352"/>
            <ac:spMk id="4" creationId="{20723B35-CFBE-488F-960E-DACA8502204C}"/>
          </ac:spMkLst>
        </pc:spChg>
        <pc:spChg chg="add del">
          <ac:chgData name="Ellis Hughes" userId="70958ad1-f5a5-48f5-9815-bf834be6566e" providerId="ADAL" clId="{7CC8CF55-7AB6-42C6-8252-976926B0C259}" dt="2022-07-08T18:33:07.514" v="749" actId="478"/>
          <ac:spMkLst>
            <pc:docMk/>
            <pc:sldMk cId="3103969901" sldId="352"/>
            <ac:spMk id="24" creationId="{FEB45411-44D2-441F-B18D-55881FEE8A2F}"/>
          </ac:spMkLst>
        </pc:spChg>
        <pc:spChg chg="add mod ord">
          <ac:chgData name="Ellis Hughes" userId="70958ad1-f5a5-48f5-9815-bf834be6566e" providerId="ADAL" clId="{7CC8CF55-7AB6-42C6-8252-976926B0C259}" dt="2022-07-08T20:51:39.351" v="1196" actId="167"/>
          <ac:spMkLst>
            <pc:docMk/>
            <pc:sldMk cId="3103969901" sldId="352"/>
            <ac:spMk id="36" creationId="{53FC71C8-6673-4B23-97A8-ADD1A0F9B1EE}"/>
          </ac:spMkLst>
        </pc:spChg>
        <pc:spChg chg="mod">
          <ac:chgData name="Ellis Hughes" userId="70958ad1-f5a5-48f5-9815-bf834be6566e" providerId="ADAL" clId="{7CC8CF55-7AB6-42C6-8252-976926B0C259}" dt="2022-07-08T20:51:52.483" v="1200" actId="14100"/>
          <ac:spMkLst>
            <pc:docMk/>
            <pc:sldMk cId="3103969901" sldId="352"/>
            <ac:spMk id="40" creationId="{CE11F7DF-3E3D-4847-B887-BE109363E9B8}"/>
          </ac:spMkLst>
        </pc:spChg>
        <pc:spChg chg="add del">
          <ac:chgData name="Ellis Hughes" userId="70958ad1-f5a5-48f5-9815-bf834be6566e" providerId="ADAL" clId="{7CC8CF55-7AB6-42C6-8252-976926B0C259}" dt="2022-07-08T18:32:48.574" v="741" actId="478"/>
          <ac:spMkLst>
            <pc:docMk/>
            <pc:sldMk cId="3103969901" sldId="352"/>
            <ac:spMk id="55" creationId="{73675D26-5675-453E-A15B-A090B038DC11}"/>
          </ac:spMkLst>
        </pc:spChg>
        <pc:picChg chg="add del">
          <ac:chgData name="Ellis Hughes" userId="70958ad1-f5a5-48f5-9815-bf834be6566e" providerId="ADAL" clId="{7CC8CF55-7AB6-42C6-8252-976926B0C259}" dt="2022-07-08T18:33:06.181" v="748" actId="478"/>
          <ac:picMkLst>
            <pc:docMk/>
            <pc:sldMk cId="3103969901" sldId="352"/>
            <ac:picMk id="37" creationId="{EC2A5A7A-0CEC-4612-B65E-01A58045E446}"/>
          </ac:picMkLst>
        </pc:picChg>
        <pc:picChg chg="add mod">
          <ac:chgData name="Ellis Hughes" userId="70958ad1-f5a5-48f5-9815-bf834be6566e" providerId="ADAL" clId="{7CC8CF55-7AB6-42C6-8252-976926B0C259}" dt="2022-07-08T20:51:34.213" v="1195"/>
          <ac:picMkLst>
            <pc:docMk/>
            <pc:sldMk cId="3103969901" sldId="352"/>
            <ac:picMk id="38" creationId="{6C6C47F9-A15D-441B-B8D1-253FF2316D2E}"/>
          </ac:picMkLst>
        </pc:picChg>
        <pc:picChg chg="add mod">
          <ac:chgData name="Ellis Hughes" userId="70958ad1-f5a5-48f5-9815-bf834be6566e" providerId="ADAL" clId="{7CC8CF55-7AB6-42C6-8252-976926B0C259}" dt="2022-07-08T20:51:34.213" v="1195"/>
          <ac:picMkLst>
            <pc:docMk/>
            <pc:sldMk cId="3103969901" sldId="352"/>
            <ac:picMk id="39" creationId="{78459D3D-29D0-4CD1-8BE1-E5DB320A4E7C}"/>
          </ac:picMkLst>
        </pc:picChg>
        <pc:picChg chg="del">
          <ac:chgData name="Ellis Hughes" userId="70958ad1-f5a5-48f5-9815-bf834be6566e" providerId="ADAL" clId="{7CC8CF55-7AB6-42C6-8252-976926B0C259}" dt="2022-07-08T20:51:42.568" v="1197" actId="478"/>
          <ac:picMkLst>
            <pc:docMk/>
            <pc:sldMk cId="3103969901" sldId="352"/>
            <ac:picMk id="42" creationId="{DD3ECBC1-BFBA-44C9-98E3-9F98884C970F}"/>
          </ac:picMkLst>
        </pc:picChg>
        <pc:picChg chg="del">
          <ac:chgData name="Ellis Hughes" userId="70958ad1-f5a5-48f5-9815-bf834be6566e" providerId="ADAL" clId="{7CC8CF55-7AB6-42C6-8252-976926B0C259}" dt="2022-07-08T20:51:44.636" v="1199" actId="478"/>
          <ac:picMkLst>
            <pc:docMk/>
            <pc:sldMk cId="3103969901" sldId="352"/>
            <ac:picMk id="44" creationId="{19E039EC-F9D3-4781-856D-04AE601D8B01}"/>
          </ac:picMkLst>
        </pc:picChg>
        <pc:picChg chg="add mod">
          <ac:chgData name="Ellis Hughes" userId="70958ad1-f5a5-48f5-9815-bf834be6566e" providerId="ADAL" clId="{7CC8CF55-7AB6-42C6-8252-976926B0C259}" dt="2022-07-08T20:51:34.213" v="1195"/>
          <ac:picMkLst>
            <pc:docMk/>
            <pc:sldMk cId="3103969901" sldId="352"/>
            <ac:picMk id="49" creationId="{1E1909AA-E77F-4DA8-A2D5-0570525A38BE}"/>
          </ac:picMkLst>
        </pc:picChg>
        <pc:picChg chg="add mod">
          <ac:chgData name="Ellis Hughes" userId="70958ad1-f5a5-48f5-9815-bf834be6566e" providerId="ADAL" clId="{7CC8CF55-7AB6-42C6-8252-976926B0C259}" dt="2022-07-08T20:51:34.213" v="1195"/>
          <ac:picMkLst>
            <pc:docMk/>
            <pc:sldMk cId="3103969901" sldId="352"/>
            <ac:picMk id="51" creationId="{0C921B62-59ED-4DC7-83B1-0E899D6BB923}"/>
          </ac:picMkLst>
        </pc:picChg>
        <pc:picChg chg="mod">
          <ac:chgData name="Ellis Hughes" userId="70958ad1-f5a5-48f5-9815-bf834be6566e" providerId="ADAL" clId="{7CC8CF55-7AB6-42C6-8252-976926B0C259}" dt="2022-07-08T20:45:04.043" v="1148"/>
          <ac:picMkLst>
            <pc:docMk/>
            <pc:sldMk cId="3103969901" sldId="352"/>
            <ac:picMk id="56" creationId="{EF5CCB3B-7842-4F59-9254-A2B250D93DAB}"/>
          </ac:picMkLst>
        </pc:picChg>
        <pc:picChg chg="add mod">
          <ac:chgData name="Ellis Hughes" userId="70958ad1-f5a5-48f5-9815-bf834be6566e" providerId="ADAL" clId="{7CC8CF55-7AB6-42C6-8252-976926B0C259}" dt="2022-07-08T20:51:34.213" v="1195"/>
          <ac:picMkLst>
            <pc:docMk/>
            <pc:sldMk cId="3103969901" sldId="352"/>
            <ac:picMk id="57" creationId="{BDADD8AB-AA4F-4165-94AC-A85A614C546C}"/>
          </ac:picMkLst>
        </pc:picChg>
        <pc:picChg chg="del">
          <ac:chgData name="Ellis Hughes" userId="70958ad1-f5a5-48f5-9815-bf834be6566e" providerId="ADAL" clId="{7CC8CF55-7AB6-42C6-8252-976926B0C259}" dt="2022-07-08T20:51:43.665" v="1198" actId="478"/>
          <ac:picMkLst>
            <pc:docMk/>
            <pc:sldMk cId="3103969901" sldId="352"/>
            <ac:picMk id="1026" creationId="{F52D0EB1-60CF-4C1E-ABE9-996519B25953}"/>
          </ac:picMkLst>
        </pc:picChg>
      </pc:sldChg>
      <pc:sldChg chg="addSp delSp modSp add mod ord setBg delAnim modAnim">
        <pc:chgData name="Ellis Hughes" userId="70958ad1-f5a5-48f5-9815-bf834be6566e" providerId="ADAL" clId="{7CC8CF55-7AB6-42C6-8252-976926B0C259}" dt="2022-07-12T19:53:56.469" v="2545"/>
        <pc:sldMkLst>
          <pc:docMk/>
          <pc:sldMk cId="3593432962" sldId="353"/>
        </pc:sldMkLst>
        <pc:spChg chg="del">
          <ac:chgData name="Ellis Hughes" userId="70958ad1-f5a5-48f5-9815-bf834be6566e" providerId="ADAL" clId="{7CC8CF55-7AB6-42C6-8252-976926B0C259}" dt="2022-07-11T21:31:54.348" v="1748" actId="478"/>
          <ac:spMkLst>
            <pc:docMk/>
            <pc:sldMk cId="3593432962" sldId="353"/>
            <ac:spMk id="2" creationId="{0B61AF11-E916-4A67-B468-8B1447E9CF45}"/>
          </ac:spMkLst>
        </pc:spChg>
        <pc:spChg chg="mod">
          <ac:chgData name="Ellis Hughes" userId="70958ad1-f5a5-48f5-9815-bf834be6566e" providerId="ADAL" clId="{7CC8CF55-7AB6-42C6-8252-976926B0C259}" dt="2022-07-11T21:40:06.010" v="1882" actId="207"/>
          <ac:spMkLst>
            <pc:docMk/>
            <pc:sldMk cId="3593432962" sldId="353"/>
            <ac:spMk id="4" creationId="{20723B35-CFBE-488F-960E-DACA8502204C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9" creationId="{8D4EFCEC-051E-4570-B8DA-9649000F2AA6}"/>
          </ac:spMkLst>
        </pc:spChg>
        <pc:spChg chg="del mod">
          <ac:chgData name="Ellis Hughes" userId="70958ad1-f5a5-48f5-9815-bf834be6566e" providerId="ADAL" clId="{7CC8CF55-7AB6-42C6-8252-976926B0C259}" dt="2022-07-11T21:32:20.734" v="1752" actId="478"/>
          <ac:spMkLst>
            <pc:docMk/>
            <pc:sldMk cId="3593432962" sldId="353"/>
            <ac:spMk id="10" creationId="{BC994ED0-53EA-434A-9FBA-383E5A1118C0}"/>
          </ac:spMkLst>
        </pc:spChg>
        <pc:spChg chg="del">
          <ac:chgData name="Ellis Hughes" userId="70958ad1-f5a5-48f5-9815-bf834be6566e" providerId="ADAL" clId="{7CC8CF55-7AB6-42C6-8252-976926B0C259}" dt="2022-07-11T21:31:52.328" v="1746" actId="478"/>
          <ac:spMkLst>
            <pc:docMk/>
            <pc:sldMk cId="3593432962" sldId="353"/>
            <ac:spMk id="11" creationId="{769E8DFA-9361-4F82-9528-34C0862929AE}"/>
          </ac:spMkLst>
        </pc:spChg>
        <pc:spChg chg="del">
          <ac:chgData name="Ellis Hughes" userId="70958ad1-f5a5-48f5-9815-bf834be6566e" providerId="ADAL" clId="{7CC8CF55-7AB6-42C6-8252-976926B0C259}" dt="2022-07-11T21:32:24.745" v="1754" actId="478"/>
          <ac:spMkLst>
            <pc:docMk/>
            <pc:sldMk cId="3593432962" sldId="353"/>
            <ac:spMk id="13" creationId="{5790C80B-499D-41AB-9195-B287AE259DD3}"/>
          </ac:spMkLst>
        </pc:spChg>
        <pc:spChg chg="del">
          <ac:chgData name="Ellis Hughes" userId="70958ad1-f5a5-48f5-9815-bf834be6566e" providerId="ADAL" clId="{7CC8CF55-7AB6-42C6-8252-976926B0C259}" dt="2022-07-11T21:32:35.756" v="1757" actId="478"/>
          <ac:spMkLst>
            <pc:docMk/>
            <pc:sldMk cId="3593432962" sldId="353"/>
            <ac:spMk id="15" creationId="{4956DE2D-95B6-48C2-9289-5AAE13819453}"/>
          </ac:spMkLst>
        </pc:spChg>
        <pc:spChg chg="del">
          <ac:chgData name="Ellis Hughes" userId="70958ad1-f5a5-48f5-9815-bf834be6566e" providerId="ADAL" clId="{7CC8CF55-7AB6-42C6-8252-976926B0C259}" dt="2022-07-11T21:33:29.044" v="1763" actId="478"/>
          <ac:spMkLst>
            <pc:docMk/>
            <pc:sldMk cId="3593432962" sldId="353"/>
            <ac:spMk id="17" creationId="{2AC4531E-ACD4-424E-931E-7C069879773F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18" creationId="{345122DD-CB12-4E41-A039-344F42FB4CC4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19" creationId="{24AC4674-C8AE-4832-BFF2-7B6D7C8E2125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23" creationId="{995E32CB-DCBA-425C-B602-16535B04CD8B}"/>
          </ac:spMkLst>
        </pc:spChg>
        <pc:spChg chg="del">
          <ac:chgData name="Ellis Hughes" userId="70958ad1-f5a5-48f5-9815-bf834be6566e" providerId="ADAL" clId="{7CC8CF55-7AB6-42C6-8252-976926B0C259}" dt="2022-07-11T21:33:50.408" v="1783" actId="478"/>
          <ac:spMkLst>
            <pc:docMk/>
            <pc:sldMk cId="3593432962" sldId="353"/>
            <ac:spMk id="24" creationId="{FEB45411-44D2-441F-B18D-55881FEE8A2F}"/>
          </ac:spMkLst>
        </pc:spChg>
        <pc:spChg chg="del">
          <ac:chgData name="Ellis Hughes" userId="70958ad1-f5a5-48f5-9815-bf834be6566e" providerId="ADAL" clId="{7CC8CF55-7AB6-42C6-8252-976926B0C259}" dt="2022-07-11T21:32:40.321" v="1758" actId="478"/>
          <ac:spMkLst>
            <pc:docMk/>
            <pc:sldMk cId="3593432962" sldId="353"/>
            <ac:spMk id="26" creationId="{262D75F7-1010-4FA5-8E40-9BF8B3C817B4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27" creationId="{157326F8-975A-4CBB-81E1-4137F66607DE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30" creationId="{96D68F37-5DA5-4293-B610-EE600F2678C2}"/>
          </ac:spMkLst>
        </pc:spChg>
        <pc:spChg chg="add del mod ord">
          <ac:chgData name="Ellis Hughes" userId="70958ad1-f5a5-48f5-9815-bf834be6566e" providerId="ADAL" clId="{7CC8CF55-7AB6-42C6-8252-976926B0C259}" dt="2022-07-12T15:41:22.214" v="2257" actId="17032"/>
          <ac:spMkLst>
            <pc:docMk/>
            <pc:sldMk cId="3593432962" sldId="353"/>
            <ac:spMk id="36" creationId="{BEF4E93A-AF95-4CF4-9688-DA83827FF1D1}"/>
          </ac:spMkLst>
        </pc:spChg>
        <pc:spChg chg="add 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38" creationId="{1B79FB22-F279-4E2B-B626-0B18FACDA770}"/>
          </ac:spMkLst>
        </pc:spChg>
        <pc:spChg chg="add mod">
          <ac:chgData name="Ellis Hughes" userId="70958ad1-f5a5-48f5-9815-bf834be6566e" providerId="ADAL" clId="{7CC8CF55-7AB6-42C6-8252-976926B0C259}" dt="2022-07-12T15:41:25.246" v="2258" actId="207"/>
          <ac:spMkLst>
            <pc:docMk/>
            <pc:sldMk cId="3593432962" sldId="353"/>
            <ac:spMk id="40" creationId="{8A0F6BCA-CF0F-42F6-A8F5-DF2E8E313CD4}"/>
          </ac:spMkLst>
        </pc:spChg>
        <pc:spChg chg="del">
          <ac:chgData name="Ellis Hughes" userId="70958ad1-f5a5-48f5-9815-bf834be6566e" providerId="ADAL" clId="{7CC8CF55-7AB6-42C6-8252-976926B0C259}" dt="2022-07-08T20:52:16.758" v="1204" actId="478"/>
          <ac:spMkLst>
            <pc:docMk/>
            <pc:sldMk cId="3593432962" sldId="353"/>
            <ac:spMk id="40" creationId="{CE11F7DF-3E3D-4847-B887-BE109363E9B8}"/>
          </ac:spMkLst>
        </pc:spChg>
        <pc:spChg chg="add 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42" creationId="{C2AC590E-7542-40A6-A659-9EDCE9E92D85}"/>
          </ac:spMkLst>
        </pc:spChg>
        <pc:spChg chg="add mod">
          <ac:chgData name="Ellis Hughes" userId="70958ad1-f5a5-48f5-9815-bf834be6566e" providerId="ADAL" clId="{7CC8CF55-7AB6-42C6-8252-976926B0C259}" dt="2022-07-11T21:31:55.366" v="1749"/>
          <ac:spMkLst>
            <pc:docMk/>
            <pc:sldMk cId="3593432962" sldId="353"/>
            <ac:spMk id="44" creationId="{D5FDC465-65B7-4A34-88FF-4D98BE3D84E7}"/>
          </ac:spMkLst>
        </pc:spChg>
        <pc:spChg chg="del">
          <ac:chgData name="Ellis Hughes" userId="70958ad1-f5a5-48f5-9815-bf834be6566e" providerId="ADAL" clId="{7CC8CF55-7AB6-42C6-8252-976926B0C259}" dt="2022-07-11T21:31:53.014" v="1747" actId="478"/>
          <ac:spMkLst>
            <pc:docMk/>
            <pc:sldMk cId="3593432962" sldId="353"/>
            <ac:spMk id="45" creationId="{49767E1D-3561-4559-A169-0A9A05D3C77F}"/>
          </ac:spMkLst>
        </pc:spChg>
        <pc:spChg chg="del">
          <ac:chgData name="Ellis Hughes" userId="70958ad1-f5a5-48f5-9815-bf834be6566e" providerId="ADAL" clId="{7CC8CF55-7AB6-42C6-8252-976926B0C259}" dt="2022-07-11T21:31:50.756" v="1745" actId="478"/>
          <ac:spMkLst>
            <pc:docMk/>
            <pc:sldMk cId="3593432962" sldId="353"/>
            <ac:spMk id="52" creationId="{72E6B06A-7D58-41F9-8F32-460BAF30585E}"/>
          </ac:spMkLst>
        </pc:spChg>
        <pc:spChg chg="del">
          <ac:chgData name="Ellis Hughes" userId="70958ad1-f5a5-48f5-9815-bf834be6566e" providerId="ADAL" clId="{7CC8CF55-7AB6-42C6-8252-976926B0C259}" dt="2022-07-11T21:31:49.621" v="1744" actId="478"/>
          <ac:spMkLst>
            <pc:docMk/>
            <pc:sldMk cId="3593432962" sldId="353"/>
            <ac:spMk id="54" creationId="{8CC99B7C-30FA-4CE4-8F81-A0CD6E2F1BEC}"/>
          </ac:spMkLst>
        </pc:spChg>
        <pc:spChg chg="mod">
          <ac:chgData name="Ellis Hughes" userId="70958ad1-f5a5-48f5-9815-bf834be6566e" providerId="ADAL" clId="{7CC8CF55-7AB6-42C6-8252-976926B0C259}" dt="2022-07-12T16:19:22.837" v="2373" actId="207"/>
          <ac:spMkLst>
            <pc:docMk/>
            <pc:sldMk cId="3593432962" sldId="353"/>
            <ac:spMk id="55" creationId="{73675D26-5675-453E-A15B-A090B038DC11}"/>
          </ac:spMkLst>
        </pc:spChg>
        <pc:spChg chg="add mod">
          <ac:chgData name="Ellis Hughes" userId="70958ad1-f5a5-48f5-9815-bf834be6566e" providerId="ADAL" clId="{7CC8CF55-7AB6-42C6-8252-976926B0C259}" dt="2022-07-11T21:36:25.076" v="1816" actId="207"/>
          <ac:spMkLst>
            <pc:docMk/>
            <pc:sldMk cId="3593432962" sldId="353"/>
            <ac:spMk id="61" creationId="{BBA71DA5-09A1-4B6F-A626-50EC77F1B5CD}"/>
          </ac:spMkLst>
        </pc:spChg>
        <pc:spChg chg="add mod">
          <ac:chgData name="Ellis Hughes" userId="70958ad1-f5a5-48f5-9815-bf834be6566e" providerId="ADAL" clId="{7CC8CF55-7AB6-42C6-8252-976926B0C259}" dt="2022-07-11T21:36:25.076" v="1816" actId="207"/>
          <ac:spMkLst>
            <pc:docMk/>
            <pc:sldMk cId="3593432962" sldId="353"/>
            <ac:spMk id="62" creationId="{1ACAC265-FC94-436A-836F-6455D90ED032}"/>
          </ac:spMkLst>
        </pc:spChg>
        <pc:spChg chg="add mod">
          <ac:chgData name="Ellis Hughes" userId="70958ad1-f5a5-48f5-9815-bf834be6566e" providerId="ADAL" clId="{7CC8CF55-7AB6-42C6-8252-976926B0C259}" dt="2022-07-11T21:36:25.076" v="1816" actId="207"/>
          <ac:spMkLst>
            <pc:docMk/>
            <pc:sldMk cId="3593432962" sldId="353"/>
            <ac:spMk id="63" creationId="{1FE8741B-D000-46F9-BEAF-DD2280EC81A4}"/>
          </ac:spMkLst>
        </pc:spChg>
        <pc:spChg chg="add mod">
          <ac:chgData name="Ellis Hughes" userId="70958ad1-f5a5-48f5-9815-bf834be6566e" providerId="ADAL" clId="{7CC8CF55-7AB6-42C6-8252-976926B0C259}" dt="2022-07-11T21:36:25.076" v="1816" actId="207"/>
          <ac:spMkLst>
            <pc:docMk/>
            <pc:sldMk cId="3593432962" sldId="353"/>
            <ac:spMk id="64" creationId="{6E9B0BF8-33C5-43DE-85AB-182CDA795129}"/>
          </ac:spMkLst>
        </pc:spChg>
        <pc:spChg chg="add del mod">
          <ac:chgData name="Ellis Hughes" userId="70958ad1-f5a5-48f5-9815-bf834be6566e" providerId="ADAL" clId="{7CC8CF55-7AB6-42C6-8252-976926B0C259}" dt="2022-07-11T21:33:19.219" v="1762" actId="21"/>
          <ac:spMkLst>
            <pc:docMk/>
            <pc:sldMk cId="3593432962" sldId="353"/>
            <ac:spMk id="69" creationId="{6011C143-E7EC-4F98-96AD-E28260104984}"/>
          </ac:spMkLst>
        </pc:spChg>
        <pc:spChg chg="add del mod">
          <ac:chgData name="Ellis Hughes" userId="70958ad1-f5a5-48f5-9815-bf834be6566e" providerId="ADAL" clId="{7CC8CF55-7AB6-42C6-8252-976926B0C259}" dt="2022-07-11T21:33:19.219" v="1762" actId="21"/>
          <ac:spMkLst>
            <pc:docMk/>
            <pc:sldMk cId="3593432962" sldId="353"/>
            <ac:spMk id="70" creationId="{49FE4BD1-0F62-4B62-B247-06E19D4B44DA}"/>
          </ac:spMkLst>
        </pc:spChg>
        <pc:spChg chg="add del mod">
          <ac:chgData name="Ellis Hughes" userId="70958ad1-f5a5-48f5-9815-bf834be6566e" providerId="ADAL" clId="{7CC8CF55-7AB6-42C6-8252-976926B0C259}" dt="2022-07-11T21:33:19.219" v="1762" actId="21"/>
          <ac:spMkLst>
            <pc:docMk/>
            <pc:sldMk cId="3593432962" sldId="353"/>
            <ac:spMk id="71" creationId="{A11CFAF8-499B-4DB7-B5E0-AE6BAFC918F4}"/>
          </ac:spMkLst>
        </pc:spChg>
        <pc:spChg chg="add del mod">
          <ac:chgData name="Ellis Hughes" userId="70958ad1-f5a5-48f5-9815-bf834be6566e" providerId="ADAL" clId="{7CC8CF55-7AB6-42C6-8252-976926B0C259}" dt="2022-07-11T21:33:19.219" v="1762" actId="21"/>
          <ac:spMkLst>
            <pc:docMk/>
            <pc:sldMk cId="3593432962" sldId="353"/>
            <ac:spMk id="72" creationId="{6989D9DE-13FB-4FB4-9485-423028C9C4D6}"/>
          </ac:spMkLst>
        </pc:spChg>
        <pc:spChg chg="add mod">
          <ac:chgData name="Ellis Hughes" userId="70958ad1-f5a5-48f5-9815-bf834be6566e" providerId="ADAL" clId="{7CC8CF55-7AB6-42C6-8252-976926B0C259}" dt="2022-07-11T21:36:25.076" v="1816" actId="207"/>
          <ac:spMkLst>
            <pc:docMk/>
            <pc:sldMk cId="3593432962" sldId="353"/>
            <ac:spMk id="77" creationId="{9D8EDA81-7EBA-4AF9-ACC3-F9ED0E86538B}"/>
          </ac:spMkLst>
        </pc:spChg>
        <pc:spChg chg="add mod">
          <ac:chgData name="Ellis Hughes" userId="70958ad1-f5a5-48f5-9815-bf834be6566e" providerId="ADAL" clId="{7CC8CF55-7AB6-42C6-8252-976926B0C259}" dt="2022-07-11T21:33:57.540" v="1796" actId="20577"/>
          <ac:spMkLst>
            <pc:docMk/>
            <pc:sldMk cId="3593432962" sldId="353"/>
            <ac:spMk id="79" creationId="{4C30490F-F811-4384-87C1-D5994AE02FA8}"/>
          </ac:spMkLst>
        </pc:spChg>
        <pc:picChg chg="del">
          <ac:chgData name="Ellis Hughes" userId="70958ad1-f5a5-48f5-9815-bf834be6566e" providerId="ADAL" clId="{7CC8CF55-7AB6-42C6-8252-976926B0C259}" dt="2022-07-11T21:31:46.878" v="1742" actId="478"/>
          <ac:picMkLst>
            <pc:docMk/>
            <pc:sldMk cId="3593432962" sldId="353"/>
            <ac:picMk id="8" creationId="{9C323845-F03C-4685-B139-A1454164ABD0}"/>
          </ac:picMkLst>
        </pc:picChg>
        <pc:picChg chg="del mod">
          <ac:chgData name="Ellis Hughes" userId="70958ad1-f5a5-48f5-9815-bf834be6566e" providerId="ADAL" clId="{7CC8CF55-7AB6-42C6-8252-976926B0C259}" dt="2022-07-11T21:33:45.804" v="1780" actId="478"/>
          <ac:picMkLst>
            <pc:docMk/>
            <pc:sldMk cId="3593432962" sldId="353"/>
            <ac:picMk id="37" creationId="{EC2A5A7A-0CEC-4612-B65E-01A58045E446}"/>
          </ac:picMkLst>
        </pc:picChg>
        <pc:picChg chg="add mod">
          <ac:chgData name="Ellis Hughes" userId="70958ad1-f5a5-48f5-9815-bf834be6566e" providerId="ADAL" clId="{7CC8CF55-7AB6-42C6-8252-976926B0C259}" dt="2022-07-08T20:52:06.783" v="1201"/>
          <ac:picMkLst>
            <pc:docMk/>
            <pc:sldMk cId="3593432962" sldId="353"/>
            <ac:picMk id="39" creationId="{B5567D2D-256A-4666-923B-B0BEAE88C3AD}"/>
          </ac:picMkLst>
        </pc:picChg>
        <pc:picChg chg="del">
          <ac:chgData name="Ellis Hughes" userId="70958ad1-f5a5-48f5-9815-bf834be6566e" providerId="ADAL" clId="{7CC8CF55-7AB6-42C6-8252-976926B0C259}" dt="2022-07-08T20:52:19.538" v="1206" actId="478"/>
          <ac:picMkLst>
            <pc:docMk/>
            <pc:sldMk cId="3593432962" sldId="353"/>
            <ac:picMk id="42" creationId="{DD3ECBC1-BFBA-44C9-98E3-9F98884C970F}"/>
          </ac:picMkLst>
        </pc:picChg>
        <pc:picChg chg="del">
          <ac:chgData name="Ellis Hughes" userId="70958ad1-f5a5-48f5-9815-bf834be6566e" providerId="ADAL" clId="{7CC8CF55-7AB6-42C6-8252-976926B0C259}" dt="2022-07-08T20:52:18.427" v="1205" actId="478"/>
          <ac:picMkLst>
            <pc:docMk/>
            <pc:sldMk cId="3593432962" sldId="353"/>
            <ac:picMk id="44" creationId="{19E039EC-F9D3-4781-856D-04AE601D8B01}"/>
          </ac:picMkLst>
        </pc:picChg>
        <pc:picChg chg="del">
          <ac:chgData name="Ellis Hughes" userId="70958ad1-f5a5-48f5-9815-bf834be6566e" providerId="ADAL" clId="{7CC8CF55-7AB6-42C6-8252-976926B0C259}" dt="2022-07-11T21:32:26.365" v="1755" actId="478"/>
          <ac:picMkLst>
            <pc:docMk/>
            <pc:sldMk cId="3593432962" sldId="353"/>
            <ac:picMk id="46" creationId="{C1849CAA-997A-48EF-B9F4-C1B14E042698}"/>
          </ac:picMkLst>
        </pc:picChg>
        <pc:picChg chg="del">
          <ac:chgData name="Ellis Hughes" userId="70958ad1-f5a5-48f5-9815-bf834be6566e" providerId="ADAL" clId="{7CC8CF55-7AB6-42C6-8252-976926B0C259}" dt="2022-07-11T21:32:21.655" v="1753" actId="478"/>
          <ac:picMkLst>
            <pc:docMk/>
            <pc:sldMk cId="3593432962" sldId="353"/>
            <ac:picMk id="47" creationId="{E9838751-9E69-47E2-A841-859C4FC01063}"/>
          </ac:picMkLst>
        </pc:picChg>
        <pc:picChg chg="del">
          <ac:chgData name="Ellis Hughes" userId="70958ad1-f5a5-48f5-9815-bf834be6566e" providerId="ADAL" clId="{7CC8CF55-7AB6-42C6-8252-976926B0C259}" dt="2022-07-11T21:32:18.810" v="1750" actId="478"/>
          <ac:picMkLst>
            <pc:docMk/>
            <pc:sldMk cId="3593432962" sldId="353"/>
            <ac:picMk id="48" creationId="{64E4423E-57F4-4444-8D07-A746EA910952}"/>
          </ac:picMkLst>
        </pc:picChg>
        <pc:picChg chg="add mod">
          <ac:chgData name="Ellis Hughes" userId="70958ad1-f5a5-48f5-9815-bf834be6566e" providerId="ADAL" clId="{7CC8CF55-7AB6-42C6-8252-976926B0C259}" dt="2022-07-08T20:52:06.783" v="1201"/>
          <ac:picMkLst>
            <pc:docMk/>
            <pc:sldMk cId="3593432962" sldId="353"/>
            <ac:picMk id="49" creationId="{89DE20C3-7BCD-477F-8E47-142D9ACDCDD7}"/>
          </ac:picMkLst>
        </pc:picChg>
        <pc:picChg chg="del">
          <ac:chgData name="Ellis Hughes" userId="70958ad1-f5a5-48f5-9815-bf834be6566e" providerId="ADAL" clId="{7CC8CF55-7AB6-42C6-8252-976926B0C259}" dt="2022-07-11T21:32:31.461" v="1756" actId="478"/>
          <ac:picMkLst>
            <pc:docMk/>
            <pc:sldMk cId="3593432962" sldId="353"/>
            <ac:picMk id="50" creationId="{01E2DC8F-8E05-45EC-8012-35420ED154D6}"/>
          </ac:picMkLst>
        </pc:picChg>
        <pc:picChg chg="add mod">
          <ac:chgData name="Ellis Hughes" userId="70958ad1-f5a5-48f5-9815-bf834be6566e" providerId="ADAL" clId="{7CC8CF55-7AB6-42C6-8252-976926B0C259}" dt="2022-07-08T20:52:06.783" v="1201"/>
          <ac:picMkLst>
            <pc:docMk/>
            <pc:sldMk cId="3593432962" sldId="353"/>
            <ac:picMk id="51" creationId="{341FCB45-580E-4780-AD71-993C8F379D99}"/>
          </ac:picMkLst>
        </pc:picChg>
        <pc:picChg chg="del">
          <ac:chgData name="Ellis Hughes" userId="70958ad1-f5a5-48f5-9815-bf834be6566e" providerId="ADAL" clId="{7CC8CF55-7AB6-42C6-8252-976926B0C259}" dt="2022-07-11T21:31:47.628" v="1743" actId="478"/>
          <ac:picMkLst>
            <pc:docMk/>
            <pc:sldMk cId="3593432962" sldId="353"/>
            <ac:picMk id="53" creationId="{903A2246-126A-424C-BB4F-73C8C868B456}"/>
          </ac:picMkLst>
        </pc:picChg>
        <pc:picChg chg="del">
          <ac:chgData name="Ellis Hughes" userId="70958ad1-f5a5-48f5-9815-bf834be6566e" providerId="ADAL" clId="{7CC8CF55-7AB6-42C6-8252-976926B0C259}" dt="2022-07-11T21:33:17.711" v="1760" actId="478"/>
          <ac:picMkLst>
            <pc:docMk/>
            <pc:sldMk cId="3593432962" sldId="353"/>
            <ac:picMk id="56" creationId="{EF5CCB3B-7842-4F59-9254-A2B250D93DAB}"/>
          </ac:picMkLst>
        </pc:picChg>
        <pc:picChg chg="add mod">
          <ac:chgData name="Ellis Hughes" userId="70958ad1-f5a5-48f5-9815-bf834be6566e" providerId="ADAL" clId="{7CC8CF55-7AB6-42C6-8252-976926B0C259}" dt="2022-07-08T20:52:06.783" v="1201"/>
          <ac:picMkLst>
            <pc:docMk/>
            <pc:sldMk cId="3593432962" sldId="353"/>
            <ac:picMk id="57" creationId="{D123C891-8E9B-4E3B-A98E-1A45D64D9D3A}"/>
          </ac:picMkLst>
        </pc:picChg>
        <pc:picChg chg="add mod">
          <ac:chgData name="Ellis Hughes" userId="70958ad1-f5a5-48f5-9815-bf834be6566e" providerId="ADAL" clId="{7CC8CF55-7AB6-42C6-8252-976926B0C259}" dt="2022-07-12T16:16:14.312" v="2360" actId="1582"/>
          <ac:picMkLst>
            <pc:docMk/>
            <pc:sldMk cId="3593432962" sldId="353"/>
            <ac:picMk id="58" creationId="{FFE132A6-1FC5-40AD-AF6D-78DD9A2DE266}"/>
          </ac:picMkLst>
        </pc:picChg>
        <pc:picChg chg="add mod">
          <ac:chgData name="Ellis Hughes" userId="70958ad1-f5a5-48f5-9815-bf834be6566e" providerId="ADAL" clId="{7CC8CF55-7AB6-42C6-8252-976926B0C259}" dt="2022-07-11T21:31:55.366" v="1749"/>
          <ac:picMkLst>
            <pc:docMk/>
            <pc:sldMk cId="3593432962" sldId="353"/>
            <ac:picMk id="59" creationId="{45AC6162-38F3-40F1-B0C1-FD9485FCAB9B}"/>
          </ac:picMkLst>
        </pc:picChg>
        <pc:picChg chg="add mod">
          <ac:chgData name="Ellis Hughes" userId="70958ad1-f5a5-48f5-9815-bf834be6566e" providerId="ADAL" clId="{7CC8CF55-7AB6-42C6-8252-976926B0C259}" dt="2022-07-11T21:31:55.366" v="1749"/>
          <ac:picMkLst>
            <pc:docMk/>
            <pc:sldMk cId="3593432962" sldId="353"/>
            <ac:picMk id="60" creationId="{35781592-52AB-4B63-8262-6940BFB7DB4D}"/>
          </ac:picMkLst>
        </pc:picChg>
        <pc:picChg chg="add mod">
          <ac:chgData name="Ellis Hughes" userId="70958ad1-f5a5-48f5-9815-bf834be6566e" providerId="ADAL" clId="{7CC8CF55-7AB6-42C6-8252-976926B0C259}" dt="2022-07-11T21:36:18.476" v="1815" actId="14861"/>
          <ac:picMkLst>
            <pc:docMk/>
            <pc:sldMk cId="3593432962" sldId="353"/>
            <ac:picMk id="65" creationId="{623F19C4-D00A-4DC3-92F7-9A066DD52643}"/>
          </ac:picMkLst>
        </pc:picChg>
        <pc:picChg chg="add mod">
          <ac:chgData name="Ellis Hughes" userId="70958ad1-f5a5-48f5-9815-bf834be6566e" providerId="ADAL" clId="{7CC8CF55-7AB6-42C6-8252-976926B0C259}" dt="2022-07-11T21:36:18.476" v="1815" actId="14861"/>
          <ac:picMkLst>
            <pc:docMk/>
            <pc:sldMk cId="3593432962" sldId="353"/>
            <ac:picMk id="66" creationId="{D8FEBCCC-2075-47C5-B0D1-1B1B68853CD7}"/>
          </ac:picMkLst>
        </pc:picChg>
        <pc:picChg chg="add mod">
          <ac:chgData name="Ellis Hughes" userId="70958ad1-f5a5-48f5-9815-bf834be6566e" providerId="ADAL" clId="{7CC8CF55-7AB6-42C6-8252-976926B0C259}" dt="2022-07-11T21:36:18.476" v="1815" actId="14861"/>
          <ac:picMkLst>
            <pc:docMk/>
            <pc:sldMk cId="3593432962" sldId="353"/>
            <ac:picMk id="67" creationId="{EEB39FE1-B752-4958-A857-1C30C34EB23E}"/>
          </ac:picMkLst>
        </pc:picChg>
        <pc:picChg chg="add mod">
          <ac:chgData name="Ellis Hughes" userId="70958ad1-f5a5-48f5-9815-bf834be6566e" providerId="ADAL" clId="{7CC8CF55-7AB6-42C6-8252-976926B0C259}" dt="2022-07-11T21:36:18.476" v="1815" actId="14861"/>
          <ac:picMkLst>
            <pc:docMk/>
            <pc:sldMk cId="3593432962" sldId="353"/>
            <ac:picMk id="68" creationId="{EAA51A7B-897A-4F2D-B5E1-A492CF98386B}"/>
          </ac:picMkLst>
        </pc:picChg>
        <pc:picChg chg="add del mod">
          <ac:chgData name="Ellis Hughes" userId="70958ad1-f5a5-48f5-9815-bf834be6566e" providerId="ADAL" clId="{7CC8CF55-7AB6-42C6-8252-976926B0C259}" dt="2022-07-11T21:33:19.219" v="1762" actId="21"/>
          <ac:picMkLst>
            <pc:docMk/>
            <pc:sldMk cId="3593432962" sldId="353"/>
            <ac:picMk id="73" creationId="{04834599-1EA8-4F18-A3CD-891EA514FD5C}"/>
          </ac:picMkLst>
        </pc:picChg>
        <pc:picChg chg="add del mod">
          <ac:chgData name="Ellis Hughes" userId="70958ad1-f5a5-48f5-9815-bf834be6566e" providerId="ADAL" clId="{7CC8CF55-7AB6-42C6-8252-976926B0C259}" dt="2022-07-11T21:33:19.219" v="1762" actId="21"/>
          <ac:picMkLst>
            <pc:docMk/>
            <pc:sldMk cId="3593432962" sldId="353"/>
            <ac:picMk id="74" creationId="{D0EB55D7-66CF-4ACB-8365-5FCD4BF50AF9}"/>
          </ac:picMkLst>
        </pc:picChg>
        <pc:picChg chg="add del mod">
          <ac:chgData name="Ellis Hughes" userId="70958ad1-f5a5-48f5-9815-bf834be6566e" providerId="ADAL" clId="{7CC8CF55-7AB6-42C6-8252-976926B0C259}" dt="2022-07-11T21:33:19.219" v="1762" actId="21"/>
          <ac:picMkLst>
            <pc:docMk/>
            <pc:sldMk cId="3593432962" sldId="353"/>
            <ac:picMk id="75" creationId="{2F17902C-B30A-4668-A383-7886A3435D15}"/>
          </ac:picMkLst>
        </pc:picChg>
        <pc:picChg chg="add del mod">
          <ac:chgData name="Ellis Hughes" userId="70958ad1-f5a5-48f5-9815-bf834be6566e" providerId="ADAL" clId="{7CC8CF55-7AB6-42C6-8252-976926B0C259}" dt="2022-07-11T21:33:19.219" v="1762" actId="21"/>
          <ac:picMkLst>
            <pc:docMk/>
            <pc:sldMk cId="3593432962" sldId="353"/>
            <ac:picMk id="76" creationId="{E17FC545-4D1C-498B-9E2F-0B27516E026B}"/>
          </ac:picMkLst>
        </pc:picChg>
        <pc:picChg chg="add mod">
          <ac:chgData name="Ellis Hughes" userId="70958ad1-f5a5-48f5-9815-bf834be6566e" providerId="ADAL" clId="{7CC8CF55-7AB6-42C6-8252-976926B0C259}" dt="2022-07-11T21:36:18.476" v="1815" actId="14861"/>
          <ac:picMkLst>
            <pc:docMk/>
            <pc:sldMk cId="3593432962" sldId="353"/>
            <ac:picMk id="78" creationId="{3B51CF7C-7A41-462C-8E58-F88847D80354}"/>
          </ac:picMkLst>
        </pc:picChg>
        <pc:picChg chg="add mod">
          <ac:chgData name="Ellis Hughes" userId="70958ad1-f5a5-48f5-9815-bf834be6566e" providerId="ADAL" clId="{7CC8CF55-7AB6-42C6-8252-976926B0C259}" dt="2022-07-12T16:16:53.190" v="2364" actId="14861"/>
          <ac:picMkLst>
            <pc:docMk/>
            <pc:sldMk cId="3593432962" sldId="353"/>
            <ac:picMk id="80" creationId="{D48E5516-2ACB-4446-A8F4-BE6D578EF478}"/>
          </ac:picMkLst>
        </pc:picChg>
        <pc:picChg chg="del">
          <ac:chgData name="Ellis Hughes" userId="70958ad1-f5a5-48f5-9815-bf834be6566e" providerId="ADAL" clId="{7CC8CF55-7AB6-42C6-8252-976926B0C259}" dt="2022-07-08T20:52:15.200" v="1203" actId="478"/>
          <ac:picMkLst>
            <pc:docMk/>
            <pc:sldMk cId="3593432962" sldId="353"/>
            <ac:picMk id="1026" creationId="{F52D0EB1-60CF-4C1E-ABE9-996519B25953}"/>
          </ac:picMkLst>
        </pc:picChg>
      </pc:sldChg>
      <pc:sldChg chg="addSp delSp modSp add mod setBg">
        <pc:chgData name="Ellis Hughes" userId="70958ad1-f5a5-48f5-9815-bf834be6566e" providerId="ADAL" clId="{7CC8CF55-7AB6-42C6-8252-976926B0C259}" dt="2022-07-12T15:38:47.931" v="2238" actId="17032"/>
        <pc:sldMkLst>
          <pc:docMk/>
          <pc:sldMk cId="3089267803" sldId="354"/>
        </pc:sldMkLst>
        <pc:spChg chg="mod">
          <ac:chgData name="Ellis Hughes" userId="70958ad1-f5a5-48f5-9815-bf834be6566e" providerId="ADAL" clId="{7CC8CF55-7AB6-42C6-8252-976926B0C259}" dt="2022-07-11T20:36:27.014" v="1530" actId="207"/>
          <ac:spMkLst>
            <pc:docMk/>
            <pc:sldMk cId="3089267803" sldId="354"/>
            <ac:spMk id="6" creationId="{438EF4C6-8024-AA33-E41F-992BD6234C0E}"/>
          </ac:spMkLst>
        </pc:spChg>
        <pc:spChg chg="del">
          <ac:chgData name="Ellis Hughes" userId="70958ad1-f5a5-48f5-9815-bf834be6566e" providerId="ADAL" clId="{7CC8CF55-7AB6-42C6-8252-976926B0C259}" dt="2022-07-11T20:35:59.113" v="1526" actId="478"/>
          <ac:spMkLst>
            <pc:docMk/>
            <pc:sldMk cId="3089267803" sldId="354"/>
            <ac:spMk id="7" creationId="{B838AFC8-D36B-B5D2-4398-7EE7970B5610}"/>
          </ac:spMkLst>
        </pc:spChg>
        <pc:spChg chg="add del mod">
          <ac:chgData name="Ellis Hughes" userId="70958ad1-f5a5-48f5-9815-bf834be6566e" providerId="ADAL" clId="{7CC8CF55-7AB6-42C6-8252-976926B0C259}" dt="2022-07-11T20:50:05.829" v="1669" actId="478"/>
          <ac:spMkLst>
            <pc:docMk/>
            <pc:sldMk cId="3089267803" sldId="354"/>
            <ac:spMk id="12" creationId="{3578DC83-B613-44F7-8D23-18AB19591010}"/>
          </ac:spMkLst>
        </pc:spChg>
        <pc:spChg chg="del mod">
          <ac:chgData name="Ellis Hughes" userId="70958ad1-f5a5-48f5-9815-bf834be6566e" providerId="ADAL" clId="{7CC8CF55-7AB6-42C6-8252-976926B0C259}" dt="2022-07-11T20:50:01.137" v="1666" actId="478"/>
          <ac:spMkLst>
            <pc:docMk/>
            <pc:sldMk cId="3089267803" sldId="354"/>
            <ac:spMk id="13" creationId="{5503B5F2-D25F-CD99-81F8-BF1EE012731E}"/>
          </ac:spMkLst>
        </pc:spChg>
        <pc:spChg chg="add del mod">
          <ac:chgData name="Ellis Hughes" userId="70958ad1-f5a5-48f5-9815-bf834be6566e" providerId="ADAL" clId="{7CC8CF55-7AB6-42C6-8252-976926B0C259}" dt="2022-07-11T20:50:03.235" v="1668"/>
          <ac:spMkLst>
            <pc:docMk/>
            <pc:sldMk cId="3089267803" sldId="354"/>
            <ac:spMk id="42" creationId="{55BD0D4A-EA9E-41A6-A9BF-109F497013AC}"/>
          </ac:spMkLst>
        </pc:spChg>
        <pc:spChg chg="add mod ord">
          <ac:chgData name="Ellis Hughes" userId="70958ad1-f5a5-48f5-9815-bf834be6566e" providerId="ADAL" clId="{7CC8CF55-7AB6-42C6-8252-976926B0C259}" dt="2022-07-12T15:38:47.931" v="2238" actId="17032"/>
          <ac:spMkLst>
            <pc:docMk/>
            <pc:sldMk cId="3089267803" sldId="354"/>
            <ac:spMk id="51" creationId="{28101901-9CA8-4BF1-B23E-FE16460453BE}"/>
          </ac:spMkLst>
        </pc:spChg>
      </pc:sldChg>
      <pc:sldChg chg="add del setBg">
        <pc:chgData name="Ellis Hughes" userId="70958ad1-f5a5-48f5-9815-bf834be6566e" providerId="ADAL" clId="{7CC8CF55-7AB6-42C6-8252-976926B0C259}" dt="2022-07-11T21:34:16.484" v="1800"/>
        <pc:sldMkLst>
          <pc:docMk/>
          <pc:sldMk cId="374112825" sldId="2147375124"/>
        </pc:sldMkLst>
      </pc:sldChg>
      <pc:sldChg chg="delSp modSp add mod ord modAnim">
        <pc:chgData name="Ellis Hughes" userId="70958ad1-f5a5-48f5-9815-bf834be6566e" providerId="ADAL" clId="{7CC8CF55-7AB6-42C6-8252-976926B0C259}" dt="2022-07-12T19:54:02.278" v="2547"/>
        <pc:sldMkLst>
          <pc:docMk/>
          <pc:sldMk cId="994221128" sldId="2147375124"/>
        </pc:sldMkLst>
        <pc:spChg chg="mod">
          <ac:chgData name="Ellis Hughes" userId="70958ad1-f5a5-48f5-9815-bf834be6566e" providerId="ADAL" clId="{7CC8CF55-7AB6-42C6-8252-976926B0C259}" dt="2022-07-11T21:34:37.254" v="1807" actId="207"/>
          <ac:spMkLst>
            <pc:docMk/>
            <pc:sldMk cId="994221128" sldId="2147375124"/>
            <ac:spMk id="4" creationId="{20723B35-CFBE-488F-960E-DACA8502204C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9" creationId="{8D4EFCEC-051E-4570-B8DA-9649000F2AA6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18" creationId="{345122DD-CB12-4E41-A039-344F42FB4CC4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19" creationId="{24AC4674-C8AE-4832-BFF2-7B6D7C8E2125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23" creationId="{995E32CB-DCBA-425C-B602-16535B04CD8B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27" creationId="{157326F8-975A-4CBB-81E1-4137F66607DE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30" creationId="{96D68F37-5DA5-4293-B610-EE600F2678C2}"/>
          </ac:spMkLst>
        </pc:spChg>
        <pc:spChg chg="mod">
          <ac:chgData name="Ellis Hughes" userId="70958ad1-f5a5-48f5-9815-bf834be6566e" providerId="ADAL" clId="{7CC8CF55-7AB6-42C6-8252-976926B0C259}" dt="2022-07-12T15:41:04.242" v="2254" actId="17032"/>
          <ac:spMkLst>
            <pc:docMk/>
            <pc:sldMk cId="994221128" sldId="2147375124"/>
            <ac:spMk id="36" creationId="{BEF4E93A-AF95-4CF4-9688-DA83827FF1D1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38" creationId="{1B79FB22-F279-4E2B-B626-0B18FACDA770}"/>
          </ac:spMkLst>
        </pc:spChg>
        <pc:spChg chg="mod">
          <ac:chgData name="Ellis Hughes" userId="70958ad1-f5a5-48f5-9815-bf834be6566e" providerId="ADAL" clId="{7CC8CF55-7AB6-42C6-8252-976926B0C259}" dt="2022-07-12T15:41:09.581" v="2255" actId="207"/>
          <ac:spMkLst>
            <pc:docMk/>
            <pc:sldMk cId="994221128" sldId="2147375124"/>
            <ac:spMk id="40" creationId="{8A0F6BCA-CF0F-42F6-A8F5-DF2E8E313CD4}"/>
          </ac:spMkLst>
        </pc:spChg>
        <pc:spChg chg="mod">
          <ac:chgData name="Ellis Hughes" userId="70958ad1-f5a5-48f5-9815-bf834be6566e" providerId="ADAL" clId="{7CC8CF55-7AB6-42C6-8252-976926B0C259}" dt="2022-07-12T16:18:47.812" v="2369" actId="207"/>
          <ac:spMkLst>
            <pc:docMk/>
            <pc:sldMk cId="994221128" sldId="2147375124"/>
            <ac:spMk id="42" creationId="{C2AC590E-7542-40A6-A659-9EDCE9E92D85}"/>
          </ac:spMkLst>
        </pc:spChg>
        <pc:spChg chg="del mod">
          <ac:chgData name="Ellis Hughes" userId="70958ad1-f5a5-48f5-9815-bf834be6566e" providerId="ADAL" clId="{7CC8CF55-7AB6-42C6-8252-976926B0C259}" dt="2022-07-12T16:19:06.902" v="2372" actId="478"/>
          <ac:spMkLst>
            <pc:docMk/>
            <pc:sldMk cId="994221128" sldId="2147375124"/>
            <ac:spMk id="55" creationId="{73675D26-5675-453E-A15B-A090B038DC11}"/>
          </ac:spMkLst>
        </pc:spChg>
        <pc:spChg chg="mod">
          <ac:chgData name="Ellis Hughes" userId="70958ad1-f5a5-48f5-9815-bf834be6566e" providerId="ADAL" clId="{7CC8CF55-7AB6-42C6-8252-976926B0C259}" dt="2022-07-11T21:36:04.933" v="1813" actId="207"/>
          <ac:spMkLst>
            <pc:docMk/>
            <pc:sldMk cId="994221128" sldId="2147375124"/>
            <ac:spMk id="61" creationId="{BBA71DA5-09A1-4B6F-A626-50EC77F1B5CD}"/>
          </ac:spMkLst>
        </pc:spChg>
        <pc:spChg chg="mod">
          <ac:chgData name="Ellis Hughes" userId="70958ad1-f5a5-48f5-9815-bf834be6566e" providerId="ADAL" clId="{7CC8CF55-7AB6-42C6-8252-976926B0C259}" dt="2022-07-11T21:36:04.933" v="1813" actId="207"/>
          <ac:spMkLst>
            <pc:docMk/>
            <pc:sldMk cId="994221128" sldId="2147375124"/>
            <ac:spMk id="62" creationId="{1ACAC265-FC94-436A-836F-6455D90ED032}"/>
          </ac:spMkLst>
        </pc:spChg>
        <pc:spChg chg="mod">
          <ac:chgData name="Ellis Hughes" userId="70958ad1-f5a5-48f5-9815-bf834be6566e" providerId="ADAL" clId="{7CC8CF55-7AB6-42C6-8252-976926B0C259}" dt="2022-07-11T21:36:04.933" v="1813" actId="207"/>
          <ac:spMkLst>
            <pc:docMk/>
            <pc:sldMk cId="994221128" sldId="2147375124"/>
            <ac:spMk id="63" creationId="{1FE8741B-D000-46F9-BEAF-DD2280EC81A4}"/>
          </ac:spMkLst>
        </pc:spChg>
        <pc:spChg chg="mod">
          <ac:chgData name="Ellis Hughes" userId="70958ad1-f5a5-48f5-9815-bf834be6566e" providerId="ADAL" clId="{7CC8CF55-7AB6-42C6-8252-976926B0C259}" dt="2022-07-11T21:36:04.933" v="1813" actId="207"/>
          <ac:spMkLst>
            <pc:docMk/>
            <pc:sldMk cId="994221128" sldId="2147375124"/>
            <ac:spMk id="64" creationId="{6E9B0BF8-33C5-43DE-85AB-182CDA795129}"/>
          </ac:spMkLst>
        </pc:spChg>
        <pc:spChg chg="del">
          <ac:chgData name="Ellis Hughes" userId="70958ad1-f5a5-48f5-9815-bf834be6566e" providerId="ADAL" clId="{7CC8CF55-7AB6-42C6-8252-976926B0C259}" dt="2022-07-11T21:34:50.332" v="1810" actId="478"/>
          <ac:spMkLst>
            <pc:docMk/>
            <pc:sldMk cId="994221128" sldId="2147375124"/>
            <ac:spMk id="79" creationId="{4C30490F-F811-4384-87C1-D5994AE02FA8}"/>
          </ac:spMkLst>
        </pc:spChg>
        <pc:picChg chg="mod">
          <ac:chgData name="Ellis Hughes" userId="70958ad1-f5a5-48f5-9815-bf834be6566e" providerId="ADAL" clId="{7CC8CF55-7AB6-42C6-8252-976926B0C259}" dt="2022-07-12T16:16:08.169" v="2359" actId="1582"/>
          <ac:picMkLst>
            <pc:docMk/>
            <pc:sldMk cId="994221128" sldId="2147375124"/>
            <ac:picMk id="58" creationId="{FFE132A6-1FC5-40AD-AF6D-78DD9A2DE266}"/>
          </ac:picMkLst>
        </pc:picChg>
        <pc:picChg chg="mod">
          <ac:chgData name="Ellis Hughes" userId="70958ad1-f5a5-48f5-9815-bf834be6566e" providerId="ADAL" clId="{7CC8CF55-7AB6-42C6-8252-976926B0C259}" dt="2022-07-11T21:35:06.476" v="1812" actId="14861"/>
          <ac:picMkLst>
            <pc:docMk/>
            <pc:sldMk cId="994221128" sldId="2147375124"/>
            <ac:picMk id="65" creationId="{623F19C4-D00A-4DC3-92F7-9A066DD52643}"/>
          </ac:picMkLst>
        </pc:picChg>
        <pc:picChg chg="mod">
          <ac:chgData name="Ellis Hughes" userId="70958ad1-f5a5-48f5-9815-bf834be6566e" providerId="ADAL" clId="{7CC8CF55-7AB6-42C6-8252-976926B0C259}" dt="2022-07-11T21:35:06.476" v="1812" actId="14861"/>
          <ac:picMkLst>
            <pc:docMk/>
            <pc:sldMk cId="994221128" sldId="2147375124"/>
            <ac:picMk id="66" creationId="{D8FEBCCC-2075-47C5-B0D1-1B1B68853CD7}"/>
          </ac:picMkLst>
        </pc:picChg>
        <pc:picChg chg="mod">
          <ac:chgData name="Ellis Hughes" userId="70958ad1-f5a5-48f5-9815-bf834be6566e" providerId="ADAL" clId="{7CC8CF55-7AB6-42C6-8252-976926B0C259}" dt="2022-07-11T21:35:06.476" v="1812" actId="14861"/>
          <ac:picMkLst>
            <pc:docMk/>
            <pc:sldMk cId="994221128" sldId="2147375124"/>
            <ac:picMk id="67" creationId="{EEB39FE1-B752-4958-A857-1C30C34EB23E}"/>
          </ac:picMkLst>
        </pc:picChg>
        <pc:picChg chg="mod">
          <ac:chgData name="Ellis Hughes" userId="70958ad1-f5a5-48f5-9815-bf834be6566e" providerId="ADAL" clId="{7CC8CF55-7AB6-42C6-8252-976926B0C259}" dt="2022-07-11T21:35:06.476" v="1812" actId="14861"/>
          <ac:picMkLst>
            <pc:docMk/>
            <pc:sldMk cId="994221128" sldId="2147375124"/>
            <ac:picMk id="68" creationId="{EAA51A7B-897A-4F2D-B5E1-A492CF98386B}"/>
          </ac:picMkLst>
        </pc:picChg>
        <pc:picChg chg="mod">
          <ac:chgData name="Ellis Hughes" userId="70958ad1-f5a5-48f5-9815-bf834be6566e" providerId="ADAL" clId="{7CC8CF55-7AB6-42C6-8252-976926B0C259}" dt="2022-07-12T16:16:45.665" v="2363" actId="14861"/>
          <ac:picMkLst>
            <pc:docMk/>
            <pc:sldMk cId="994221128" sldId="2147375124"/>
            <ac:picMk id="78" creationId="{3B51CF7C-7A41-462C-8E58-F88847D80354}"/>
          </ac:picMkLst>
        </pc:picChg>
        <pc:picChg chg="del">
          <ac:chgData name="Ellis Hughes" userId="70958ad1-f5a5-48f5-9815-bf834be6566e" providerId="ADAL" clId="{7CC8CF55-7AB6-42C6-8252-976926B0C259}" dt="2022-07-11T21:34:49.108" v="1809" actId="478"/>
          <ac:picMkLst>
            <pc:docMk/>
            <pc:sldMk cId="994221128" sldId="2147375124"/>
            <ac:picMk id="80" creationId="{D48E5516-2ACB-4446-A8F4-BE6D578EF478}"/>
          </ac:picMkLst>
        </pc:picChg>
      </pc:sldChg>
      <pc:sldChg chg="add del">
        <pc:chgData name="Ellis Hughes" userId="70958ad1-f5a5-48f5-9815-bf834be6566e" providerId="ADAL" clId="{7CC8CF55-7AB6-42C6-8252-976926B0C259}" dt="2022-07-11T20:38:36.209" v="1543" actId="47"/>
        <pc:sldMkLst>
          <pc:docMk/>
          <pc:sldMk cId="1446334528" sldId="2147375124"/>
        </pc:sldMkLst>
      </pc:sldChg>
      <pc:sldChg chg="add del setBg">
        <pc:chgData name="Ellis Hughes" userId="70958ad1-f5a5-48f5-9815-bf834be6566e" providerId="ADAL" clId="{7CC8CF55-7AB6-42C6-8252-976926B0C259}" dt="2022-07-11T21:34:21.828" v="1802"/>
        <pc:sldMkLst>
          <pc:docMk/>
          <pc:sldMk cId="2241011776" sldId="2147375124"/>
        </pc:sldMkLst>
      </pc:sldChg>
      <pc:sldChg chg="add del setBg">
        <pc:chgData name="Ellis Hughes" userId="70958ad1-f5a5-48f5-9815-bf834be6566e" providerId="ADAL" clId="{7CC8CF55-7AB6-42C6-8252-976926B0C259}" dt="2022-07-11T21:46:52.784" v="2035"/>
        <pc:sldMkLst>
          <pc:docMk/>
          <pc:sldMk cId="382576243" sldId="2147375125"/>
        </pc:sldMkLst>
      </pc:sldChg>
      <pc:sldChg chg="addSp delSp modSp add mod ord">
        <pc:chgData name="Ellis Hughes" userId="70958ad1-f5a5-48f5-9815-bf834be6566e" providerId="ADAL" clId="{7CC8CF55-7AB6-42C6-8252-976926B0C259}" dt="2022-07-12T16:37:37.943" v="2400"/>
        <pc:sldMkLst>
          <pc:docMk/>
          <pc:sldMk cId="1610299507" sldId="2147375125"/>
        </pc:sldMkLst>
        <pc:spChg chg="mod">
          <ac:chgData name="Ellis Hughes" userId="70958ad1-f5a5-48f5-9815-bf834be6566e" providerId="ADAL" clId="{7CC8CF55-7AB6-42C6-8252-976926B0C259}" dt="2022-07-11T21:57:52.957" v="2119" actId="1076"/>
          <ac:spMkLst>
            <pc:docMk/>
            <pc:sldMk cId="1610299507" sldId="2147375125"/>
            <ac:spMk id="4" creationId="{840BA3F7-5904-76A0-F036-3BD00F736566}"/>
          </ac:spMkLst>
        </pc:spChg>
        <pc:spChg chg="mod">
          <ac:chgData name="Ellis Hughes" userId="70958ad1-f5a5-48f5-9815-bf834be6566e" providerId="ADAL" clId="{7CC8CF55-7AB6-42C6-8252-976926B0C259}" dt="2022-07-12T16:21:43.167" v="2374" actId="20577"/>
          <ac:spMkLst>
            <pc:docMk/>
            <pc:sldMk cId="1610299507" sldId="2147375125"/>
            <ac:spMk id="6" creationId="{438EF4C6-8024-AA33-E41F-992BD6234C0E}"/>
          </ac:spMkLst>
        </pc:spChg>
        <pc:spChg chg="add del mod">
          <ac:chgData name="Ellis Hughes" userId="70958ad1-f5a5-48f5-9815-bf834be6566e" providerId="ADAL" clId="{7CC8CF55-7AB6-42C6-8252-976926B0C259}" dt="2022-07-11T21:53:29.036" v="2101" actId="478"/>
          <ac:spMkLst>
            <pc:docMk/>
            <pc:sldMk cId="1610299507" sldId="2147375125"/>
            <ac:spMk id="7" creationId="{27C1221F-0C1D-4312-BA90-FAE77B5079AC}"/>
          </ac:spMkLst>
        </pc:spChg>
        <pc:spChg chg="del">
          <ac:chgData name="Ellis Hughes" userId="70958ad1-f5a5-48f5-9815-bf834be6566e" providerId="ADAL" clId="{7CC8CF55-7AB6-42C6-8252-976926B0C259}" dt="2022-07-12T14:34:33.560" v="2220" actId="478"/>
          <ac:spMkLst>
            <pc:docMk/>
            <pc:sldMk cId="1610299507" sldId="2147375125"/>
            <ac:spMk id="12" creationId="{F42CA8E7-E402-1228-32FF-1E30DD904C4A}"/>
          </ac:spMkLst>
        </pc:spChg>
        <pc:spChg chg="mod">
          <ac:chgData name="Ellis Hughes" userId="70958ad1-f5a5-48f5-9815-bf834be6566e" providerId="ADAL" clId="{7CC8CF55-7AB6-42C6-8252-976926B0C259}" dt="2022-07-12T15:39:55.487" v="2249" actId="17032"/>
          <ac:spMkLst>
            <pc:docMk/>
            <pc:sldMk cId="1610299507" sldId="2147375125"/>
            <ac:spMk id="13" creationId="{5503B5F2-D25F-CD99-81F8-BF1EE012731E}"/>
          </ac:spMkLst>
        </pc:spChg>
        <pc:spChg chg="add mod">
          <ac:chgData name="Ellis Hughes" userId="70958ad1-f5a5-48f5-9815-bf834be6566e" providerId="ADAL" clId="{7CC8CF55-7AB6-42C6-8252-976926B0C259}" dt="2022-07-11T21:57:32.357" v="2117" actId="1076"/>
          <ac:spMkLst>
            <pc:docMk/>
            <pc:sldMk cId="1610299507" sldId="2147375125"/>
            <ac:spMk id="14" creationId="{875E6457-2B0B-4C19-B79C-0AE2D87EF13B}"/>
          </ac:spMkLst>
        </pc:spChg>
        <pc:picChg chg="add del mod">
          <ac:chgData name="Ellis Hughes" userId="70958ad1-f5a5-48f5-9815-bf834be6566e" providerId="ADAL" clId="{7CC8CF55-7AB6-42C6-8252-976926B0C259}" dt="2022-07-11T21:53:29.036" v="2101" actId="478"/>
          <ac:picMkLst>
            <pc:docMk/>
            <pc:sldMk cId="1610299507" sldId="2147375125"/>
            <ac:picMk id="3" creationId="{19CFB449-1923-47F3-AD93-A6129B299F2C}"/>
          </ac:picMkLst>
        </pc:picChg>
        <pc:picChg chg="add del mod">
          <ac:chgData name="Ellis Hughes" userId="70958ad1-f5a5-48f5-9815-bf834be6566e" providerId="ADAL" clId="{7CC8CF55-7AB6-42C6-8252-976926B0C259}" dt="2022-07-11T21:54:53.781" v="2103" actId="478"/>
          <ac:picMkLst>
            <pc:docMk/>
            <pc:sldMk cId="1610299507" sldId="2147375125"/>
            <ac:picMk id="9" creationId="{8EB54A38-87DC-4EEF-9983-83E317633EB4}"/>
          </ac:picMkLst>
        </pc:picChg>
        <pc:picChg chg="add mod">
          <ac:chgData name="Ellis Hughes" userId="70958ad1-f5a5-48f5-9815-bf834be6566e" providerId="ADAL" clId="{7CC8CF55-7AB6-42C6-8252-976926B0C259}" dt="2022-07-12T14:35:09.121" v="2228" actId="1076"/>
          <ac:picMkLst>
            <pc:docMk/>
            <pc:sldMk cId="1610299507" sldId="2147375125"/>
            <ac:picMk id="11" creationId="{80FADBBC-DDC4-40A6-A9B4-1BED7589728C}"/>
          </ac:picMkLst>
        </pc:picChg>
      </pc:sldChg>
      <pc:sldChg chg="add del">
        <pc:chgData name="Ellis Hughes" userId="70958ad1-f5a5-48f5-9815-bf834be6566e" providerId="ADAL" clId="{7CC8CF55-7AB6-42C6-8252-976926B0C259}" dt="2022-07-11T20:18:55.147" v="1452" actId="47"/>
        <pc:sldMkLst>
          <pc:docMk/>
          <pc:sldMk cId="3154156756" sldId="2147375125"/>
        </pc:sldMkLst>
      </pc:sldChg>
      <pc:sldChg chg="addSp delSp modSp add del mod ord">
        <pc:chgData name="Ellis Hughes" userId="70958ad1-f5a5-48f5-9815-bf834be6566e" providerId="ADAL" clId="{7CC8CF55-7AB6-42C6-8252-976926B0C259}" dt="2022-07-12T14:34:25.551" v="2219" actId="47"/>
        <pc:sldMkLst>
          <pc:docMk/>
          <pc:sldMk cId="4248374020" sldId="2147375126"/>
        </pc:sldMkLst>
        <pc:spChg chg="mod">
          <ac:chgData name="Ellis Hughes" userId="70958ad1-f5a5-48f5-9815-bf834be6566e" providerId="ADAL" clId="{7CC8CF55-7AB6-42C6-8252-976926B0C259}" dt="2022-07-11T21:53:10.196" v="2094" actId="20577"/>
          <ac:spMkLst>
            <pc:docMk/>
            <pc:sldMk cId="4248374020" sldId="2147375126"/>
            <ac:spMk id="6" creationId="{438EF4C6-8024-AA33-E41F-992BD6234C0E}"/>
          </ac:spMkLst>
        </pc:spChg>
        <pc:grpChg chg="del">
          <ac:chgData name="Ellis Hughes" userId="70958ad1-f5a5-48f5-9815-bf834be6566e" providerId="ADAL" clId="{7CC8CF55-7AB6-42C6-8252-976926B0C259}" dt="2022-07-11T21:51:40.310" v="2075" actId="478"/>
          <ac:grpSpMkLst>
            <pc:docMk/>
            <pc:sldMk cId="4248374020" sldId="2147375126"/>
            <ac:grpSpMk id="2" creationId="{DD08C9B1-F6D3-4299-B8EB-CD680ACFA998}"/>
          </ac:grpSpMkLst>
        </pc:grpChg>
        <pc:grpChg chg="del">
          <ac:chgData name="Ellis Hughes" userId="70958ad1-f5a5-48f5-9815-bf834be6566e" providerId="ADAL" clId="{7CC8CF55-7AB6-42C6-8252-976926B0C259}" dt="2022-07-11T21:51:41.983" v="2078" actId="478"/>
          <ac:grpSpMkLst>
            <pc:docMk/>
            <pc:sldMk cId="4248374020" sldId="2147375126"/>
            <ac:grpSpMk id="9" creationId="{F13C1C9F-4539-4D47-8086-CA9558893A41}"/>
          </ac:grpSpMkLst>
        </pc:grpChg>
        <pc:grpChg chg="del">
          <ac:chgData name="Ellis Hughes" userId="70958ad1-f5a5-48f5-9815-bf834be6566e" providerId="ADAL" clId="{7CC8CF55-7AB6-42C6-8252-976926B0C259}" dt="2022-07-11T21:51:39.624" v="2074" actId="478"/>
          <ac:grpSpMkLst>
            <pc:docMk/>
            <pc:sldMk cId="4248374020" sldId="2147375126"/>
            <ac:grpSpMk id="10" creationId="{1D87887C-BE92-4C25-BD38-BB63D6EA2464}"/>
          </ac:grpSpMkLst>
        </pc:grpChg>
        <pc:picChg chg="add mod">
          <ac:chgData name="Ellis Hughes" userId="70958ad1-f5a5-48f5-9815-bf834be6566e" providerId="ADAL" clId="{7CC8CF55-7AB6-42C6-8252-976926B0C259}" dt="2022-07-11T21:53:02.554" v="2081" actId="1076"/>
          <ac:picMkLst>
            <pc:docMk/>
            <pc:sldMk cId="4248374020" sldId="2147375126"/>
            <ac:picMk id="7" creationId="{6945DC18-4CD7-4F2E-B1E5-3159DA5FEEC4}"/>
          </ac:picMkLst>
        </pc:picChg>
        <pc:cxnChg chg="del">
          <ac:chgData name="Ellis Hughes" userId="70958ad1-f5a5-48f5-9815-bf834be6566e" providerId="ADAL" clId="{7CC8CF55-7AB6-42C6-8252-976926B0C259}" dt="2022-07-11T21:51:40.880" v="2076" actId="478"/>
          <ac:cxnSpMkLst>
            <pc:docMk/>
            <pc:sldMk cId="4248374020" sldId="2147375126"/>
            <ac:cxnSpMk id="14" creationId="{AE2EB674-4B83-4D67-93E2-4676C85AD6E2}"/>
          </ac:cxnSpMkLst>
        </pc:cxnChg>
        <pc:cxnChg chg="del">
          <ac:chgData name="Ellis Hughes" userId="70958ad1-f5a5-48f5-9815-bf834be6566e" providerId="ADAL" clId="{7CC8CF55-7AB6-42C6-8252-976926B0C259}" dt="2022-07-11T21:51:41.482" v="2077" actId="478"/>
          <ac:cxnSpMkLst>
            <pc:docMk/>
            <pc:sldMk cId="4248374020" sldId="2147375126"/>
            <ac:cxnSpMk id="15" creationId="{0A798348-8AF5-4EFC-93FA-1A21371A427B}"/>
          </ac:cxnSpMkLst>
        </pc:cxnChg>
      </pc:sldChg>
      <pc:sldChg chg="modSp add mod">
        <pc:chgData name="Ellis Hughes" userId="70958ad1-f5a5-48f5-9815-bf834be6566e" providerId="ADAL" clId="{7CC8CF55-7AB6-42C6-8252-976926B0C259}" dt="2022-07-20T18:22:12.918" v="2787" actId="11"/>
        <pc:sldMkLst>
          <pc:docMk/>
          <pc:sldMk cId="1777224437" sldId="2147375127"/>
        </pc:sldMkLst>
        <pc:spChg chg="mod">
          <ac:chgData name="Ellis Hughes" userId="70958ad1-f5a5-48f5-9815-bf834be6566e" providerId="ADAL" clId="{7CC8CF55-7AB6-42C6-8252-976926B0C259}" dt="2022-07-11T22:04:54.715" v="2130" actId="20577"/>
          <ac:spMkLst>
            <pc:docMk/>
            <pc:sldMk cId="1777224437" sldId="2147375127"/>
            <ac:spMk id="6" creationId="{438EF4C6-8024-AA33-E41F-992BD6234C0E}"/>
          </ac:spMkLst>
        </pc:spChg>
        <pc:spChg chg="mod">
          <ac:chgData name="Ellis Hughes" userId="70958ad1-f5a5-48f5-9815-bf834be6566e" providerId="ADAL" clId="{7CC8CF55-7AB6-42C6-8252-976926B0C259}" dt="2022-07-20T18:22:12.918" v="2787" actId="11"/>
          <ac:spMkLst>
            <pc:docMk/>
            <pc:sldMk cId="1777224437" sldId="2147375127"/>
            <ac:spMk id="13" creationId="{5503B5F2-D25F-CD99-81F8-BF1EE012731E}"/>
          </ac:spMkLst>
        </pc:spChg>
      </pc:sldChg>
    </pc:docChg>
  </pc:docChgLst>
  <pc:docChgLst>
    <pc:chgData name="Nicky Best" userId="f33b7c88-b68a-43a4-b657-3a8c71ff5ae0" providerId="ADAL" clId="{E896EA9B-5A46-491C-8E03-035C58D65DDD}"/>
    <pc:docChg chg="custSel modSld">
      <pc:chgData name="Nicky Best" userId="f33b7c88-b68a-43a4-b657-3a8c71ff5ae0" providerId="ADAL" clId="{E896EA9B-5A46-491C-8E03-035C58D65DDD}" dt="2022-07-20T09:50:14.377" v="9" actId="20577"/>
      <pc:docMkLst>
        <pc:docMk/>
      </pc:docMkLst>
      <pc:sldChg chg="addCm modCm">
        <pc:chgData name="Nicky Best" userId="f33b7c88-b68a-43a4-b657-3a8c71ff5ae0" providerId="ADAL" clId="{E896EA9B-5A46-491C-8E03-035C58D65DDD}" dt="2022-07-20T09:45:20.029" v="5"/>
        <pc:sldMkLst>
          <pc:docMk/>
          <pc:sldMk cId="3095407708" sldId="290"/>
        </pc:sldMkLst>
      </pc:sldChg>
      <pc:sldChg chg="addCm modCm">
        <pc:chgData name="Nicky Best" userId="f33b7c88-b68a-43a4-b657-3a8c71ff5ae0" providerId="ADAL" clId="{E896EA9B-5A46-491C-8E03-035C58D65DDD}" dt="2022-07-20T09:41:38.999" v="2"/>
        <pc:sldMkLst>
          <pc:docMk/>
          <pc:sldMk cId="1306707325" sldId="300"/>
        </pc:sldMkLst>
      </pc:sldChg>
      <pc:sldChg chg="modSp addCm delCm">
        <pc:chgData name="Nicky Best" userId="f33b7c88-b68a-43a4-b657-3a8c71ff5ae0" providerId="ADAL" clId="{E896EA9B-5A46-491C-8E03-035C58D65DDD}" dt="2022-07-20T09:50:14.377" v="9" actId="20577"/>
        <pc:sldMkLst>
          <pc:docMk/>
          <pc:sldMk cId="3003364056" sldId="2147375089"/>
        </pc:sldMkLst>
        <pc:spChg chg="mod">
          <ac:chgData name="Nicky Best" userId="f33b7c88-b68a-43a4-b657-3a8c71ff5ae0" providerId="ADAL" clId="{E896EA9B-5A46-491C-8E03-035C58D65DDD}" dt="2022-07-20T09:50:14.377" v="9" actId="20577"/>
          <ac:spMkLst>
            <pc:docMk/>
            <pc:sldMk cId="3003364056" sldId="2147375089"/>
            <ac:spMk id="2" creationId="{527218C4-E3E4-4E31-BA7B-F8346109EED1}"/>
          </ac:spMkLst>
        </pc:spChg>
      </pc:sldChg>
    </pc:docChg>
  </pc:docChgLst>
  <pc:docChgLst>
    <pc:chgData name="Becca Krouse" userId="fae6c063-940d-4a9c-9417-2927fa78202b" providerId="ADAL" clId="{3E5C4129-F688-4652-9593-9B581266D1D0}"/>
    <pc:docChg chg="undo custSel addSld delSld modSld">
      <pc:chgData name="Becca Krouse" userId="fae6c063-940d-4a9c-9417-2927fa78202b" providerId="ADAL" clId="{3E5C4129-F688-4652-9593-9B581266D1D0}" dt="2022-07-19T12:58:33.024" v="484"/>
      <pc:docMkLst>
        <pc:docMk/>
      </pc:docMkLst>
      <pc:sldChg chg="delSp modSp add mod">
        <pc:chgData name="Becca Krouse" userId="fae6c063-940d-4a9c-9417-2927fa78202b" providerId="ADAL" clId="{3E5C4129-F688-4652-9593-9B581266D1D0}" dt="2022-07-15T14:33:44.098" v="400" actId="20577"/>
        <pc:sldMkLst>
          <pc:docMk/>
          <pc:sldMk cId="2811398137" sldId="266"/>
        </pc:sldMkLst>
        <pc:spChg chg="del">
          <ac:chgData name="Becca Krouse" userId="fae6c063-940d-4a9c-9417-2927fa78202b" providerId="ADAL" clId="{3E5C4129-F688-4652-9593-9B581266D1D0}" dt="2022-07-08T20:09:55.250" v="22" actId="478"/>
          <ac:spMkLst>
            <pc:docMk/>
            <pc:sldMk cId="2811398137" sldId="266"/>
            <ac:spMk id="5" creationId="{477C0B38-3811-43C9-8FCA-8919D9BA2452}"/>
          </ac:spMkLst>
        </pc:spChg>
        <pc:spChg chg="mod">
          <ac:chgData name="Becca Krouse" userId="fae6c063-940d-4a9c-9417-2927fa78202b" providerId="ADAL" clId="{3E5C4129-F688-4652-9593-9B581266D1D0}" dt="2022-07-12T15:00:52.443" v="161" actId="403"/>
          <ac:spMkLst>
            <pc:docMk/>
            <pc:sldMk cId="2811398137" sldId="266"/>
            <ac:spMk id="12" creationId="{D5BE16D3-17C9-468E-8F5F-18AFBE0C7991}"/>
          </ac:spMkLst>
        </pc:spChg>
        <pc:spChg chg="mod">
          <ac:chgData name="Becca Krouse" userId="fae6c063-940d-4a9c-9417-2927fa78202b" providerId="ADAL" clId="{3E5C4129-F688-4652-9593-9B581266D1D0}" dt="2022-07-15T14:33:44.098" v="400" actId="20577"/>
          <ac:spMkLst>
            <pc:docMk/>
            <pc:sldMk cId="2811398137" sldId="266"/>
            <ac:spMk id="14" creationId="{C83BD635-39B3-4F1A-B6EC-58CC9539FC0F}"/>
          </ac:spMkLst>
        </pc:spChg>
      </pc:sldChg>
      <pc:sldChg chg="del">
        <pc:chgData name="Becca Krouse" userId="fae6c063-940d-4a9c-9417-2927fa78202b" providerId="ADAL" clId="{3E5C4129-F688-4652-9593-9B581266D1D0}" dt="2022-07-08T20:18:57.117" v="108" actId="47"/>
        <pc:sldMkLst>
          <pc:docMk/>
          <pc:sldMk cId="745983730" sldId="318"/>
        </pc:sldMkLst>
      </pc:sldChg>
      <pc:sldChg chg="add modNotesTx">
        <pc:chgData name="Becca Krouse" userId="fae6c063-940d-4a9c-9417-2927fa78202b" providerId="ADAL" clId="{3E5C4129-F688-4652-9593-9B581266D1D0}" dt="2022-07-08T20:09:28.941" v="20" actId="20577"/>
        <pc:sldMkLst>
          <pc:docMk/>
          <pc:sldMk cId="705122662" sldId="355"/>
        </pc:sldMkLst>
      </pc:sldChg>
      <pc:sldChg chg="delSp modSp add mod">
        <pc:chgData name="Becca Krouse" userId="fae6c063-940d-4a9c-9417-2927fa78202b" providerId="ADAL" clId="{3E5C4129-F688-4652-9593-9B581266D1D0}" dt="2022-07-15T14:33:40.070" v="396" actId="20577"/>
        <pc:sldMkLst>
          <pc:docMk/>
          <pc:sldMk cId="615627281" sldId="356"/>
        </pc:sldMkLst>
        <pc:spChg chg="del">
          <ac:chgData name="Becca Krouse" userId="fae6c063-940d-4a9c-9417-2927fa78202b" providerId="ADAL" clId="{3E5C4129-F688-4652-9593-9B581266D1D0}" dt="2022-07-08T20:09:47.066" v="21" actId="478"/>
          <ac:spMkLst>
            <pc:docMk/>
            <pc:sldMk cId="615627281" sldId="356"/>
            <ac:spMk id="5" creationId="{477C0B38-3811-43C9-8FCA-8919D9BA2452}"/>
          </ac:spMkLst>
        </pc:spChg>
        <pc:spChg chg="mod">
          <ac:chgData name="Becca Krouse" userId="fae6c063-940d-4a9c-9417-2927fa78202b" providerId="ADAL" clId="{3E5C4129-F688-4652-9593-9B581266D1D0}" dt="2022-07-08T20:16:39.390" v="93" actId="120"/>
          <ac:spMkLst>
            <pc:docMk/>
            <pc:sldMk cId="615627281" sldId="356"/>
            <ac:spMk id="12" creationId="{D5BE16D3-17C9-468E-8F5F-18AFBE0C7991}"/>
          </ac:spMkLst>
        </pc:spChg>
        <pc:spChg chg="mod">
          <ac:chgData name="Becca Krouse" userId="fae6c063-940d-4a9c-9417-2927fa78202b" providerId="ADAL" clId="{3E5C4129-F688-4652-9593-9B581266D1D0}" dt="2022-07-15T14:33:40.070" v="396" actId="20577"/>
          <ac:spMkLst>
            <pc:docMk/>
            <pc:sldMk cId="615627281" sldId="356"/>
            <ac:spMk id="14" creationId="{C83BD635-39B3-4F1A-B6EC-58CC9539FC0F}"/>
          </ac:spMkLst>
        </pc:spChg>
        <pc:spChg chg="mod">
          <ac:chgData name="Becca Krouse" userId="fae6c063-940d-4a9c-9417-2927fa78202b" providerId="ADAL" clId="{3E5C4129-F688-4652-9593-9B581266D1D0}" dt="2022-07-08T20:16:47.725" v="100" actId="20577"/>
          <ac:spMkLst>
            <pc:docMk/>
            <pc:sldMk cId="615627281" sldId="356"/>
            <ac:spMk id="17" creationId="{4BF38DB8-7AE7-4D7C-B24A-9B6E26C38F27}"/>
          </ac:spMkLst>
        </pc:spChg>
      </pc:sldChg>
      <pc:sldChg chg="add del">
        <pc:chgData name="Becca Krouse" userId="fae6c063-940d-4a9c-9417-2927fa78202b" providerId="ADAL" clId="{3E5C4129-F688-4652-9593-9B581266D1D0}" dt="2022-07-12T15:01:50.763" v="163" actId="47"/>
        <pc:sldMkLst>
          <pc:docMk/>
          <pc:sldMk cId="151996622" sldId="357"/>
        </pc:sldMkLst>
      </pc:sldChg>
      <pc:sldChg chg="add del">
        <pc:chgData name="Becca Krouse" userId="fae6c063-940d-4a9c-9417-2927fa78202b" providerId="ADAL" clId="{3E5C4129-F688-4652-9593-9B581266D1D0}" dt="2022-07-12T15:01:50.763" v="163" actId="47"/>
        <pc:sldMkLst>
          <pc:docMk/>
          <pc:sldMk cId="1030682293" sldId="358"/>
        </pc:sldMkLst>
      </pc:sldChg>
      <pc:sldChg chg="modSp add del mod modAnim">
        <pc:chgData name="Becca Krouse" userId="fae6c063-940d-4a9c-9417-2927fa78202b" providerId="ADAL" clId="{3E5C4129-F688-4652-9593-9B581266D1D0}" dt="2022-07-15T14:40:19.989" v="450" actId="2696"/>
        <pc:sldMkLst>
          <pc:docMk/>
          <pc:sldMk cId="2712635455" sldId="359"/>
        </pc:sldMkLst>
        <pc:spChg chg="ord">
          <ac:chgData name="Becca Krouse" userId="fae6c063-940d-4a9c-9417-2927fa78202b" providerId="ADAL" clId="{3E5C4129-F688-4652-9593-9B581266D1D0}" dt="2022-07-08T20:13:39.397" v="56" actId="167"/>
          <ac:spMkLst>
            <pc:docMk/>
            <pc:sldMk cId="2712635455" sldId="359"/>
            <ac:spMk id="8" creationId="{9A49150C-00F1-4A00-9C54-6EB467700DC4}"/>
          </ac:spMkLst>
        </pc:spChg>
        <pc:spChg chg="mod">
          <ac:chgData name="Becca Krouse" userId="fae6c063-940d-4a9c-9417-2927fa78202b" providerId="ADAL" clId="{3E5C4129-F688-4652-9593-9B581266D1D0}" dt="2022-07-08T20:13:43.090" v="57" actId="1076"/>
          <ac:spMkLst>
            <pc:docMk/>
            <pc:sldMk cId="2712635455" sldId="359"/>
            <ac:spMk id="25" creationId="{7E91113B-5C24-4840-904A-50A6C4EF208A}"/>
          </ac:spMkLst>
        </pc:spChg>
        <pc:cxnChg chg="mod">
          <ac:chgData name="Becca Krouse" userId="fae6c063-940d-4a9c-9417-2927fa78202b" providerId="ADAL" clId="{3E5C4129-F688-4652-9593-9B581266D1D0}" dt="2022-07-08T20:13:46.647" v="58" actId="1076"/>
          <ac:cxnSpMkLst>
            <pc:docMk/>
            <pc:sldMk cId="2712635455" sldId="359"/>
            <ac:cxnSpMk id="26" creationId="{E20AF8FD-31B6-4B30-95EF-F885C8D5DE22}"/>
          </ac:cxnSpMkLst>
        </pc:cxnChg>
      </pc:sldChg>
      <pc:sldChg chg="add">
        <pc:chgData name="Becca Krouse" userId="fae6c063-940d-4a9c-9417-2927fa78202b" providerId="ADAL" clId="{3E5C4129-F688-4652-9593-9B581266D1D0}" dt="2022-07-15T14:40:31.200" v="452"/>
        <pc:sldMkLst>
          <pc:docMk/>
          <pc:sldMk cId="3091995637" sldId="359"/>
        </pc:sldMkLst>
      </pc:sldChg>
      <pc:sldChg chg="delSp modSp add mod">
        <pc:chgData name="Becca Krouse" userId="fae6c063-940d-4a9c-9417-2927fa78202b" providerId="ADAL" clId="{3E5C4129-F688-4652-9593-9B581266D1D0}" dt="2022-07-15T14:33:51.261" v="404" actId="20577"/>
        <pc:sldMkLst>
          <pc:docMk/>
          <pc:sldMk cId="3485873148" sldId="360"/>
        </pc:sldMkLst>
        <pc:spChg chg="del">
          <ac:chgData name="Becca Krouse" userId="fae6c063-940d-4a9c-9417-2927fa78202b" providerId="ADAL" clId="{3E5C4129-F688-4652-9593-9B581266D1D0}" dt="2022-07-08T20:10:07.341" v="23" actId="478"/>
          <ac:spMkLst>
            <pc:docMk/>
            <pc:sldMk cId="3485873148" sldId="360"/>
            <ac:spMk id="5" creationId="{477C0B38-3811-43C9-8FCA-8919D9BA2452}"/>
          </ac:spMkLst>
        </pc:spChg>
        <pc:spChg chg="mod">
          <ac:chgData name="Becca Krouse" userId="fae6c063-940d-4a9c-9417-2927fa78202b" providerId="ADAL" clId="{3E5C4129-F688-4652-9593-9B581266D1D0}" dt="2022-07-15T14:33:51.261" v="404" actId="20577"/>
          <ac:spMkLst>
            <pc:docMk/>
            <pc:sldMk cId="3485873148" sldId="360"/>
            <ac:spMk id="14" creationId="{C83BD635-39B3-4F1A-B6EC-58CC9539FC0F}"/>
          </ac:spMkLst>
        </pc:spChg>
        <pc:spChg chg="mod">
          <ac:chgData name="Becca Krouse" userId="fae6c063-940d-4a9c-9417-2927fa78202b" providerId="ADAL" clId="{3E5C4129-F688-4652-9593-9B581266D1D0}" dt="2022-07-08T20:17:49.942" v="106" actId="208"/>
          <ac:spMkLst>
            <pc:docMk/>
            <pc:sldMk cId="3485873148" sldId="360"/>
            <ac:spMk id="16" creationId="{CE1536DB-24FF-4788-A65D-70DBC74EF41A}"/>
          </ac:spMkLst>
        </pc:spChg>
        <pc:spChg chg="mod">
          <ac:chgData name="Becca Krouse" userId="fae6c063-940d-4a9c-9417-2927fa78202b" providerId="ADAL" clId="{3E5C4129-F688-4652-9593-9B581266D1D0}" dt="2022-07-08T20:16:54.993" v="101" actId="207"/>
          <ac:spMkLst>
            <pc:docMk/>
            <pc:sldMk cId="3485873148" sldId="360"/>
            <ac:spMk id="17" creationId="{4BF38DB8-7AE7-4D7C-B24A-9B6E26C38F27}"/>
          </ac:spMkLst>
        </pc:spChg>
        <pc:spChg chg="mod">
          <ac:chgData name="Becca Krouse" userId="fae6c063-940d-4a9c-9417-2927fa78202b" providerId="ADAL" clId="{3E5C4129-F688-4652-9593-9B581266D1D0}" dt="2022-07-08T20:17:29.009" v="104" actId="207"/>
          <ac:spMkLst>
            <pc:docMk/>
            <pc:sldMk cId="3485873148" sldId="360"/>
            <ac:spMk id="18" creationId="{5825461A-8A41-401B-94D4-E3F80F2F8409}"/>
          </ac:spMkLst>
        </pc:spChg>
      </pc:sldChg>
      <pc:sldChg chg="modSp add mod">
        <pc:chgData name="Becca Krouse" userId="fae6c063-940d-4a9c-9417-2927fa78202b" providerId="ADAL" clId="{3E5C4129-F688-4652-9593-9B581266D1D0}" dt="2022-07-08T20:19:14.534" v="109" actId="20577"/>
        <pc:sldMkLst>
          <pc:docMk/>
          <pc:sldMk cId="88215770" sldId="361"/>
        </pc:sldMkLst>
        <pc:spChg chg="mod">
          <ac:chgData name="Becca Krouse" userId="fae6c063-940d-4a9c-9417-2927fa78202b" providerId="ADAL" clId="{3E5C4129-F688-4652-9593-9B581266D1D0}" dt="2022-07-08T20:19:14.534" v="109" actId="20577"/>
          <ac:spMkLst>
            <pc:docMk/>
            <pc:sldMk cId="88215770" sldId="361"/>
            <ac:spMk id="6" creationId="{849A3706-B253-43B6-AB33-B877B80E0344}"/>
          </ac:spMkLst>
        </pc:spChg>
      </pc:sldChg>
      <pc:sldChg chg="addSp delSp modSp add mod modNotesTx">
        <pc:chgData name="Becca Krouse" userId="fae6c063-940d-4a9c-9417-2927fa78202b" providerId="ADAL" clId="{3E5C4129-F688-4652-9593-9B581266D1D0}" dt="2022-07-12T15:01:33.100" v="162"/>
        <pc:sldMkLst>
          <pc:docMk/>
          <pc:sldMk cId="3266611278" sldId="2147375128"/>
        </pc:sldMkLst>
        <pc:spChg chg="del">
          <ac:chgData name="Becca Krouse" userId="fae6c063-940d-4a9c-9417-2927fa78202b" providerId="ADAL" clId="{3E5C4129-F688-4652-9593-9B581266D1D0}" dt="2022-07-12T14:51:27.132" v="111" actId="478"/>
          <ac:spMkLst>
            <pc:docMk/>
            <pc:sldMk cId="3266611278" sldId="2147375128"/>
            <ac:spMk id="5" creationId="{14D704E7-B3BF-4007-9C98-ED41F3E1C34E}"/>
          </ac:spMkLst>
        </pc:spChg>
        <pc:spChg chg="add del mod">
          <ac:chgData name="Becca Krouse" userId="fae6c063-940d-4a9c-9417-2927fa78202b" providerId="ADAL" clId="{3E5C4129-F688-4652-9593-9B581266D1D0}" dt="2022-07-12T14:51:29.839" v="112" actId="478"/>
          <ac:spMkLst>
            <pc:docMk/>
            <pc:sldMk cId="3266611278" sldId="2147375128"/>
            <ac:spMk id="10" creationId="{80770DB5-E840-42D5-8EC3-895625BBF0B4}"/>
          </ac:spMkLst>
        </pc:spChg>
        <pc:picChg chg="mod">
          <ac:chgData name="Becca Krouse" userId="fae6c063-940d-4a9c-9417-2927fa78202b" providerId="ADAL" clId="{3E5C4129-F688-4652-9593-9B581266D1D0}" dt="2022-07-12T14:51:33.286" v="113" actId="1076"/>
          <ac:picMkLst>
            <pc:docMk/>
            <pc:sldMk cId="3266611278" sldId="2147375128"/>
            <ac:picMk id="9" creationId="{F5624DA7-2117-41FE-96CC-DC86AE1535CE}"/>
          </ac:picMkLst>
        </pc:picChg>
      </pc:sldChg>
      <pc:sldChg chg="addSp delSp modSp add mod modAnim modNotesTx">
        <pc:chgData name="Becca Krouse" userId="fae6c063-940d-4a9c-9417-2927fa78202b" providerId="ADAL" clId="{3E5C4129-F688-4652-9593-9B581266D1D0}" dt="2022-07-19T12:58:33.024" v="484"/>
        <pc:sldMkLst>
          <pc:docMk/>
          <pc:sldMk cId="3203786290" sldId="2147375129"/>
        </pc:sldMkLst>
        <pc:spChg chg="del">
          <ac:chgData name="Becca Krouse" userId="fae6c063-940d-4a9c-9417-2927fa78202b" providerId="ADAL" clId="{3E5C4129-F688-4652-9593-9B581266D1D0}" dt="2022-07-12T14:52:53.369" v="128" actId="478"/>
          <ac:spMkLst>
            <pc:docMk/>
            <pc:sldMk cId="3203786290" sldId="2147375129"/>
            <ac:spMk id="5" creationId="{14D704E7-B3BF-4007-9C98-ED41F3E1C34E}"/>
          </ac:spMkLst>
        </pc:spChg>
        <pc:spChg chg="add del mod">
          <ac:chgData name="Becca Krouse" userId="fae6c063-940d-4a9c-9417-2927fa78202b" providerId="ADAL" clId="{3E5C4129-F688-4652-9593-9B581266D1D0}" dt="2022-07-12T14:55:06.878" v="134" actId="478"/>
          <ac:spMkLst>
            <pc:docMk/>
            <pc:sldMk cId="3203786290" sldId="2147375129"/>
            <ac:spMk id="9" creationId="{30743637-9E69-44BB-AC46-2F3629FD3FFE}"/>
          </ac:spMkLst>
        </pc:spChg>
        <pc:spChg chg="add mod">
          <ac:chgData name="Becca Krouse" userId="fae6c063-940d-4a9c-9417-2927fa78202b" providerId="ADAL" clId="{3E5C4129-F688-4652-9593-9B581266D1D0}" dt="2022-07-19T12:58:22.789" v="482" actId="1076"/>
          <ac:spMkLst>
            <pc:docMk/>
            <pc:sldMk cId="3203786290" sldId="2147375129"/>
            <ac:spMk id="12" creationId="{090D84E3-8ACF-446F-8DA3-90E9BAF1094B}"/>
          </ac:spMkLst>
        </pc:spChg>
        <pc:spChg chg="mod">
          <ac:chgData name="Becca Krouse" userId="fae6c063-940d-4a9c-9417-2927fa78202b" providerId="ADAL" clId="{3E5C4129-F688-4652-9593-9B581266D1D0}" dt="2022-07-12T14:55:26.391" v="139" actId="1076"/>
          <ac:spMkLst>
            <pc:docMk/>
            <pc:sldMk cId="3203786290" sldId="2147375129"/>
            <ac:spMk id="14" creationId="{73B7C444-1099-4D4A-B819-7BC84240761D}"/>
          </ac:spMkLst>
        </pc:spChg>
        <pc:spChg chg="mod">
          <ac:chgData name="Becca Krouse" userId="fae6c063-940d-4a9c-9417-2927fa78202b" providerId="ADAL" clId="{3E5C4129-F688-4652-9593-9B581266D1D0}" dt="2022-07-12T14:55:24.544" v="138" actId="1076"/>
          <ac:spMkLst>
            <pc:docMk/>
            <pc:sldMk cId="3203786290" sldId="2147375129"/>
            <ac:spMk id="15" creationId="{5C8942D9-2600-4E0B-A919-3C88AD4DFB27}"/>
          </ac:spMkLst>
        </pc:spChg>
        <pc:spChg chg="mod">
          <ac:chgData name="Becca Krouse" userId="fae6c063-940d-4a9c-9417-2927fa78202b" providerId="ADAL" clId="{3E5C4129-F688-4652-9593-9B581266D1D0}" dt="2022-07-12T14:55:28.307" v="140" actId="1076"/>
          <ac:spMkLst>
            <pc:docMk/>
            <pc:sldMk cId="3203786290" sldId="2147375129"/>
            <ac:spMk id="17" creationId="{010CA2E3-E46B-4FB9-A538-0D50FAABE0CF}"/>
          </ac:spMkLst>
        </pc:spChg>
        <pc:spChg chg="mod">
          <ac:chgData name="Becca Krouse" userId="fae6c063-940d-4a9c-9417-2927fa78202b" providerId="ADAL" clId="{3E5C4129-F688-4652-9593-9B581266D1D0}" dt="2022-07-12T14:55:30.536" v="141" actId="1076"/>
          <ac:spMkLst>
            <pc:docMk/>
            <pc:sldMk cId="3203786290" sldId="2147375129"/>
            <ac:spMk id="18" creationId="{C76D24E0-91A1-41A3-A3DD-C9371631E62F}"/>
          </ac:spMkLst>
        </pc:spChg>
        <pc:picChg chg="del">
          <ac:chgData name="Becca Krouse" userId="fae6c063-940d-4a9c-9417-2927fa78202b" providerId="ADAL" clId="{3E5C4129-F688-4652-9593-9B581266D1D0}" dt="2022-07-12T14:55:13.783" v="135" actId="478"/>
          <ac:picMkLst>
            <pc:docMk/>
            <pc:sldMk cId="3203786290" sldId="2147375129"/>
            <ac:picMk id="13" creationId="{701D2E7D-8F25-43F7-B5EC-1D2858A31469}"/>
          </ac:picMkLst>
        </pc:picChg>
        <pc:picChg chg="add del mod">
          <ac:chgData name="Becca Krouse" userId="fae6c063-940d-4a9c-9417-2927fa78202b" providerId="ADAL" clId="{3E5C4129-F688-4652-9593-9B581266D1D0}" dt="2022-07-12T14:53:07.945" v="130"/>
          <ac:picMkLst>
            <pc:docMk/>
            <pc:sldMk cId="3203786290" sldId="2147375129"/>
            <ac:picMk id="16" creationId="{BEF885BB-0262-463B-811B-AF5AAC49BB9B}"/>
          </ac:picMkLst>
        </pc:picChg>
        <pc:picChg chg="add del mod">
          <ac:chgData name="Becca Krouse" userId="fae6c063-940d-4a9c-9417-2927fa78202b" providerId="ADAL" clId="{3E5C4129-F688-4652-9593-9B581266D1D0}" dt="2022-07-12T14:55:02.769" v="133"/>
          <ac:picMkLst>
            <pc:docMk/>
            <pc:sldMk cId="3203786290" sldId="2147375129"/>
            <ac:picMk id="19" creationId="{12889A97-0F15-4CC6-BACC-3B62F9B2730C}"/>
          </ac:picMkLst>
        </pc:picChg>
        <pc:picChg chg="add mod ord">
          <ac:chgData name="Becca Krouse" userId="fae6c063-940d-4a9c-9417-2927fa78202b" providerId="ADAL" clId="{3E5C4129-F688-4652-9593-9B581266D1D0}" dt="2022-07-12T14:55:21.790" v="137" actId="167"/>
          <ac:picMkLst>
            <pc:docMk/>
            <pc:sldMk cId="3203786290" sldId="2147375129"/>
            <ac:picMk id="20" creationId="{042CC699-6F49-4F23-AFF6-3F15F510D743}"/>
          </ac:picMkLst>
        </pc:picChg>
      </pc:sldChg>
      <pc:sldChg chg="addSp delSp modSp new mod setBg modNotesTx">
        <pc:chgData name="Becca Krouse" userId="fae6c063-940d-4a9c-9417-2927fa78202b" providerId="ADAL" clId="{3E5C4129-F688-4652-9593-9B581266D1D0}" dt="2022-07-19T12:49:45.683" v="474" actId="2711"/>
        <pc:sldMkLst>
          <pc:docMk/>
          <pc:sldMk cId="57632214" sldId="2147375130"/>
        </pc:sldMkLst>
        <pc:spChg chg="mod">
          <ac:chgData name="Becca Krouse" userId="fae6c063-940d-4a9c-9417-2927fa78202b" providerId="ADAL" clId="{3E5C4129-F688-4652-9593-9B581266D1D0}" dt="2022-07-19T12:49:45.683" v="474" actId="2711"/>
          <ac:spMkLst>
            <pc:docMk/>
            <pc:sldMk cId="57632214" sldId="2147375130"/>
            <ac:spMk id="2" creationId="{3EAA3764-6573-4366-ADA9-E5AC5CDDB6E2}"/>
          </ac:spMkLst>
        </pc:spChg>
        <pc:spChg chg="mod">
          <ac:chgData name="Becca Krouse" userId="fae6c063-940d-4a9c-9417-2927fa78202b" providerId="ADAL" clId="{3E5C4129-F688-4652-9593-9B581266D1D0}" dt="2022-07-12T17:11:44.336" v="178" actId="20577"/>
          <ac:spMkLst>
            <pc:docMk/>
            <pc:sldMk cId="57632214" sldId="2147375130"/>
            <ac:spMk id="7" creationId="{157B4C4E-B39B-45A5-B413-C9C1C580E53D}"/>
          </ac:spMkLst>
        </pc:spChg>
        <pc:spChg chg="add del mod">
          <ac:chgData name="Becca Krouse" userId="fae6c063-940d-4a9c-9417-2927fa78202b" providerId="ADAL" clId="{3E5C4129-F688-4652-9593-9B581266D1D0}" dt="2022-07-12T16:50:42.123" v="167" actId="478"/>
          <ac:spMkLst>
            <pc:docMk/>
            <pc:sldMk cId="57632214" sldId="2147375130"/>
            <ac:spMk id="11" creationId="{9723E160-46EA-4EA0-91B9-71D65E494099}"/>
          </ac:spMkLst>
        </pc:spChg>
        <pc:spChg chg="add del mod">
          <ac:chgData name="Becca Krouse" userId="fae6c063-940d-4a9c-9417-2927fa78202b" providerId="ADAL" clId="{3E5C4129-F688-4652-9593-9B581266D1D0}" dt="2022-07-12T17:11:25.898" v="175" actId="478"/>
          <ac:spMkLst>
            <pc:docMk/>
            <pc:sldMk cId="57632214" sldId="2147375130"/>
            <ac:spMk id="14" creationId="{3402EE75-33DA-4D04-B89F-12A23EF3A7AF}"/>
          </ac:spMkLst>
        </pc:spChg>
        <pc:picChg chg="add del mod">
          <ac:chgData name="Becca Krouse" userId="fae6c063-940d-4a9c-9417-2927fa78202b" providerId="ADAL" clId="{3E5C4129-F688-4652-9593-9B581266D1D0}" dt="2022-07-12T16:50:42.123" v="167" actId="478"/>
          <ac:picMkLst>
            <pc:docMk/>
            <pc:sldMk cId="57632214" sldId="2147375130"/>
            <ac:picMk id="10" creationId="{812160EE-A9BE-47C4-BAA4-2E175A4EC9B8}"/>
          </ac:picMkLst>
        </pc:picChg>
        <pc:picChg chg="add del mod">
          <ac:chgData name="Becca Krouse" userId="fae6c063-940d-4a9c-9417-2927fa78202b" providerId="ADAL" clId="{3E5C4129-F688-4652-9593-9B581266D1D0}" dt="2022-07-12T17:11:25.898" v="175" actId="478"/>
          <ac:picMkLst>
            <pc:docMk/>
            <pc:sldMk cId="57632214" sldId="2147375130"/>
            <ac:picMk id="13" creationId="{19CA224F-CD14-44D7-A837-C4936A317C18}"/>
          </ac:picMkLst>
        </pc:picChg>
      </pc:sldChg>
      <pc:sldChg chg="addSp delSp modSp add mod addAnim delAnim modAnim">
        <pc:chgData name="Becca Krouse" userId="fae6c063-940d-4a9c-9417-2927fa78202b" providerId="ADAL" clId="{3E5C4129-F688-4652-9593-9B581266D1D0}" dt="2022-07-15T14:39:34.557" v="449"/>
        <pc:sldMkLst>
          <pc:docMk/>
          <pc:sldMk cId="3265531731" sldId="2147375131"/>
        </pc:sldMkLst>
        <pc:spChg chg="mod ord">
          <ac:chgData name="Becca Krouse" userId="fae6c063-940d-4a9c-9417-2927fa78202b" providerId="ADAL" clId="{3E5C4129-F688-4652-9593-9B581266D1D0}" dt="2022-07-15T14:38:38.010" v="440" actId="121"/>
          <ac:spMkLst>
            <pc:docMk/>
            <pc:sldMk cId="3265531731" sldId="2147375131"/>
            <ac:spMk id="2" creationId="{8A8E728D-DA85-27A7-C83A-4D159A1A2876}"/>
          </ac:spMkLst>
        </pc:spChg>
        <pc:spChg chg="mod">
          <ac:chgData name="Becca Krouse" userId="fae6c063-940d-4a9c-9417-2927fa78202b" providerId="ADAL" clId="{3E5C4129-F688-4652-9593-9B581266D1D0}" dt="2022-07-15T14:33:30.245" v="392" actId="20577"/>
          <ac:spMkLst>
            <pc:docMk/>
            <pc:sldMk cId="3265531731" sldId="2147375131"/>
            <ac:spMk id="7" creationId="{89DB1980-A3EA-9A5C-CCC4-B7F4CA7A89A5}"/>
          </ac:spMkLst>
        </pc:spChg>
        <pc:spChg chg="add del mod">
          <ac:chgData name="Becca Krouse" userId="fae6c063-940d-4a9c-9417-2927fa78202b" providerId="ADAL" clId="{3E5C4129-F688-4652-9593-9B581266D1D0}" dt="2022-07-15T14:39:18.530" v="446" actId="478"/>
          <ac:spMkLst>
            <pc:docMk/>
            <pc:sldMk cId="3265531731" sldId="2147375131"/>
            <ac:spMk id="9" creationId="{91C2841F-5B37-4C48-94D6-A99C7C95C37D}"/>
          </ac:spMkLst>
        </pc:spChg>
        <pc:spChg chg="mod">
          <ac:chgData name="Becca Krouse" userId="fae6c063-940d-4a9c-9417-2927fa78202b" providerId="ADAL" clId="{3E5C4129-F688-4652-9593-9B581266D1D0}" dt="2022-07-15T14:25:44.782" v="284" actId="1076"/>
          <ac:spMkLst>
            <pc:docMk/>
            <pc:sldMk cId="3265531731" sldId="2147375131"/>
            <ac:spMk id="13" creationId="{DA52E0A4-A63E-4B5A-9E13-BCC5D44F3187}"/>
          </ac:spMkLst>
        </pc:spChg>
        <pc:spChg chg="mod">
          <ac:chgData name="Becca Krouse" userId="fae6c063-940d-4a9c-9417-2927fa78202b" providerId="ADAL" clId="{3E5C4129-F688-4652-9593-9B581266D1D0}" dt="2022-07-15T14:38:23.436" v="437" actId="20577"/>
          <ac:spMkLst>
            <pc:docMk/>
            <pc:sldMk cId="3265531731" sldId="2147375131"/>
            <ac:spMk id="27" creationId="{DB61DE6D-52A8-4219-AA49-60B6AE23C512}"/>
          </ac:spMkLst>
        </pc:spChg>
        <pc:cxnChg chg="del mod">
          <ac:chgData name="Becca Krouse" userId="fae6c063-940d-4a9c-9417-2927fa78202b" providerId="ADAL" clId="{3E5C4129-F688-4652-9593-9B581266D1D0}" dt="2022-07-15T14:26:13.061" v="314" actId="478"/>
          <ac:cxnSpMkLst>
            <pc:docMk/>
            <pc:sldMk cId="3265531731" sldId="2147375131"/>
            <ac:cxnSpMk id="28" creationId="{06D4113B-7251-4C48-A6F0-60ADBDA9438D}"/>
          </ac:cxnSpMkLst>
        </pc:cxnChg>
      </pc:sldChg>
      <pc:sldChg chg="modSp new mod">
        <pc:chgData name="Becca Krouse" userId="fae6c063-940d-4a9c-9417-2927fa78202b" providerId="ADAL" clId="{3E5C4129-F688-4652-9593-9B581266D1D0}" dt="2022-07-15T14:40:34.659" v="459" actId="20577"/>
        <pc:sldMkLst>
          <pc:docMk/>
          <pc:sldMk cId="3310542303" sldId="2147375132"/>
        </pc:sldMkLst>
        <pc:spChg chg="mod">
          <ac:chgData name="Becca Krouse" userId="fae6c063-940d-4a9c-9417-2927fa78202b" providerId="ADAL" clId="{3E5C4129-F688-4652-9593-9B581266D1D0}" dt="2022-07-15T14:40:34.659" v="459" actId="20577"/>
          <ac:spMkLst>
            <pc:docMk/>
            <pc:sldMk cId="3310542303" sldId="2147375132"/>
            <ac:spMk id="6" creationId="{87660919-AB02-4353-8D8D-485144602456}"/>
          </ac:spMkLst>
        </pc:spChg>
      </pc:sldChg>
      <pc:sldChg chg="delSp new del mod setBg">
        <pc:chgData name="Becca Krouse" userId="fae6c063-940d-4a9c-9417-2927fa78202b" providerId="ADAL" clId="{3E5C4129-F688-4652-9593-9B581266D1D0}" dt="2022-07-19T12:43:16.004" v="463" actId="47"/>
        <pc:sldMkLst>
          <pc:docMk/>
          <pc:sldMk cId="2294974332" sldId="2147375134"/>
        </pc:sldMkLst>
        <pc:spChg chg="del">
          <ac:chgData name="Becca Krouse" userId="fae6c063-940d-4a9c-9417-2927fa78202b" providerId="ADAL" clId="{3E5C4129-F688-4652-9593-9B581266D1D0}" dt="2022-07-19T12:41:57.297" v="461" actId="478"/>
          <ac:spMkLst>
            <pc:docMk/>
            <pc:sldMk cId="2294974332" sldId="2147375134"/>
            <ac:spMk id="3" creationId="{CE123B75-73D7-4B64-946A-B4B33718656B}"/>
          </ac:spMkLst>
        </pc:spChg>
      </pc:sldChg>
    </pc:docChg>
  </pc:docChgLst>
  <pc:docChgLst>
    <pc:chgData name="Andy Nicholls" userId="f3a83628-1c02-41d9-82d2-b3f17fb20586" providerId="ADAL" clId="{7BFAED96-27A6-4E7D-8572-CDC057993F1B}"/>
    <pc:docChg chg="undo redo custSel addSld delSld modSld sldOrd">
      <pc:chgData name="Andy Nicholls" userId="f3a83628-1c02-41d9-82d2-b3f17fb20586" providerId="ADAL" clId="{7BFAED96-27A6-4E7D-8572-CDC057993F1B}" dt="2022-07-25T20:49:10.472" v="4433"/>
      <pc:docMkLst>
        <pc:docMk/>
      </pc:docMkLst>
      <pc:sldChg chg="modSp mod">
        <pc:chgData name="Andy Nicholls" userId="f3a83628-1c02-41d9-82d2-b3f17fb20586" providerId="ADAL" clId="{7BFAED96-27A6-4E7D-8572-CDC057993F1B}" dt="2022-07-25T01:30:11.562" v="3823" actId="20577"/>
        <pc:sldMkLst>
          <pc:docMk/>
          <pc:sldMk cId="815997850" sldId="256"/>
        </pc:sldMkLst>
        <pc:spChg chg="mod">
          <ac:chgData name="Andy Nicholls" userId="f3a83628-1c02-41d9-82d2-b3f17fb20586" providerId="ADAL" clId="{7BFAED96-27A6-4E7D-8572-CDC057993F1B}" dt="2022-07-25T01:30:11.562" v="3823" actId="20577"/>
          <ac:spMkLst>
            <pc:docMk/>
            <pc:sldMk cId="815997850" sldId="256"/>
            <ac:spMk id="3" creationId="{5BAD07F7-57E7-4F3C-8401-7A53B70A545A}"/>
          </ac:spMkLst>
        </pc:spChg>
      </pc:sldChg>
      <pc:sldChg chg="del">
        <pc:chgData name="Andy Nicholls" userId="f3a83628-1c02-41d9-82d2-b3f17fb20586" providerId="ADAL" clId="{7BFAED96-27A6-4E7D-8572-CDC057993F1B}" dt="2022-07-07T09:55:24.143" v="67" actId="47"/>
        <pc:sldMkLst>
          <pc:docMk/>
          <pc:sldMk cId="4248311790" sldId="259"/>
        </pc:sldMkLst>
      </pc:sldChg>
      <pc:sldChg chg="addSp delSp modSp mod">
        <pc:chgData name="Andy Nicholls" userId="f3a83628-1c02-41d9-82d2-b3f17fb20586" providerId="ADAL" clId="{7BFAED96-27A6-4E7D-8572-CDC057993F1B}" dt="2022-07-06T16:43:05.667" v="66" actId="478"/>
        <pc:sldMkLst>
          <pc:docMk/>
          <pc:sldMk cId="1235289045" sldId="260"/>
        </pc:sldMkLst>
        <pc:spChg chg="add mod">
          <ac:chgData name="Andy Nicholls" userId="f3a83628-1c02-41d9-82d2-b3f17fb20586" providerId="ADAL" clId="{7BFAED96-27A6-4E7D-8572-CDC057993F1B}" dt="2022-07-06T16:16:38.729" v="42" actId="20577"/>
          <ac:spMkLst>
            <pc:docMk/>
            <pc:sldMk cId="1235289045" sldId="260"/>
            <ac:spMk id="15" creationId="{FBB521BF-6080-4626-924F-65CA62A5F9F9}"/>
          </ac:spMkLst>
        </pc:spChg>
        <pc:spChg chg="mod">
          <ac:chgData name="Andy Nicholls" userId="f3a83628-1c02-41d9-82d2-b3f17fb20586" providerId="ADAL" clId="{7BFAED96-27A6-4E7D-8572-CDC057993F1B}" dt="2022-07-06T16:16:22.138" v="20" actId="1076"/>
          <ac:spMkLst>
            <pc:docMk/>
            <pc:sldMk cId="1235289045" sldId="260"/>
            <ac:spMk id="20" creationId="{8938EE96-4E06-4D2B-87E2-DE475BAA88E9}"/>
          </ac:spMkLst>
        </pc:spChg>
        <pc:spChg chg="add mod">
          <ac:chgData name="Andy Nicholls" userId="f3a83628-1c02-41d9-82d2-b3f17fb20586" providerId="ADAL" clId="{7BFAED96-27A6-4E7D-8572-CDC057993F1B}" dt="2022-07-06T16:17:07.597" v="58" actId="1076"/>
          <ac:spMkLst>
            <pc:docMk/>
            <pc:sldMk cId="1235289045" sldId="260"/>
            <ac:spMk id="21" creationId="{B7D1B91B-83B1-49FC-8995-B426292C0683}"/>
          </ac:spMkLst>
        </pc:spChg>
        <pc:spChg chg="mod">
          <ac:chgData name="Andy Nicholls" userId="f3a83628-1c02-41d9-82d2-b3f17fb20586" providerId="ADAL" clId="{7BFAED96-27A6-4E7D-8572-CDC057993F1B}" dt="2022-07-06T16:16:17.516" v="19" actId="1076"/>
          <ac:spMkLst>
            <pc:docMk/>
            <pc:sldMk cId="1235289045" sldId="260"/>
            <ac:spMk id="22" creationId="{098827ED-8FCA-4E7D-8EA3-AF25886D2832}"/>
          </ac:spMkLst>
        </pc:spChg>
        <pc:spChg chg="del mod">
          <ac:chgData name="Andy Nicholls" userId="f3a83628-1c02-41d9-82d2-b3f17fb20586" providerId="ADAL" clId="{7BFAED96-27A6-4E7D-8572-CDC057993F1B}" dt="2022-07-06T16:43:05.667" v="66" actId="478"/>
          <ac:spMkLst>
            <pc:docMk/>
            <pc:sldMk cId="1235289045" sldId="260"/>
            <ac:spMk id="27" creationId="{ECA6C274-4CF2-4274-9096-416D385EDDA3}"/>
          </ac:spMkLst>
        </pc:spChg>
        <pc:picChg chg="add del mod">
          <ac:chgData name="Andy Nicholls" userId="f3a83628-1c02-41d9-82d2-b3f17fb20586" providerId="ADAL" clId="{7BFAED96-27A6-4E7D-8572-CDC057993F1B}" dt="2022-07-06T16:14:23.145" v="6" actId="21"/>
          <ac:picMkLst>
            <pc:docMk/>
            <pc:sldMk cId="1235289045" sldId="260"/>
            <ac:picMk id="3" creationId="{4F7E2BE6-1210-4878-B844-F59CC6D1B282}"/>
          </ac:picMkLst>
        </pc:picChg>
        <pc:picChg chg="add del mod">
          <ac:chgData name="Andy Nicholls" userId="f3a83628-1c02-41d9-82d2-b3f17fb20586" providerId="ADAL" clId="{7BFAED96-27A6-4E7D-8572-CDC057993F1B}" dt="2022-07-06T16:27:04.977" v="64" actId="21"/>
          <ac:picMkLst>
            <pc:docMk/>
            <pc:sldMk cId="1235289045" sldId="260"/>
            <ac:picMk id="5" creationId="{293DAC33-6123-4E4C-B5BE-32EBF6A14B0C}"/>
          </ac:picMkLst>
        </pc:picChg>
        <pc:picChg chg="add mod">
          <ac:chgData name="Andy Nicholls" userId="f3a83628-1c02-41d9-82d2-b3f17fb20586" providerId="ADAL" clId="{7BFAED96-27A6-4E7D-8572-CDC057993F1B}" dt="2022-07-06T16:15:58.686" v="16" actId="1076"/>
          <ac:picMkLst>
            <pc:docMk/>
            <pc:sldMk cId="1235289045" sldId="260"/>
            <ac:picMk id="14" creationId="{7765EBED-9AAE-459A-A26C-40795D4EE6EF}"/>
          </ac:picMkLst>
        </pc:picChg>
        <pc:picChg chg="add mod">
          <ac:chgData name="Andy Nicholls" userId="f3a83628-1c02-41d9-82d2-b3f17fb20586" providerId="ADAL" clId="{7BFAED96-27A6-4E7D-8572-CDC057993F1B}" dt="2022-07-06T16:27:07.981" v="65" actId="14826"/>
          <ac:picMkLst>
            <pc:docMk/>
            <pc:sldMk cId="1235289045" sldId="260"/>
            <ac:picMk id="19" creationId="{6B5E9A4E-5302-4B31-A3D5-E222F50E637A}"/>
          </ac:picMkLst>
        </pc:picChg>
        <pc:picChg chg="mod">
          <ac:chgData name="Andy Nicholls" userId="f3a83628-1c02-41d9-82d2-b3f17fb20586" providerId="ADAL" clId="{7BFAED96-27A6-4E7D-8572-CDC057993F1B}" dt="2022-07-06T16:16:04.688" v="17" actId="1076"/>
          <ac:picMkLst>
            <pc:docMk/>
            <pc:sldMk cId="1235289045" sldId="260"/>
            <ac:picMk id="24" creationId="{489B9765-2105-437F-8C86-E3A4F473C5B5}"/>
          </ac:picMkLst>
        </pc:picChg>
        <pc:picChg chg="mod">
          <ac:chgData name="Andy Nicholls" userId="f3a83628-1c02-41d9-82d2-b3f17fb20586" providerId="ADAL" clId="{7BFAED96-27A6-4E7D-8572-CDC057993F1B}" dt="2022-07-06T16:15:40.095" v="14" actId="14100"/>
          <ac:picMkLst>
            <pc:docMk/>
            <pc:sldMk cId="1235289045" sldId="260"/>
            <ac:picMk id="26" creationId="{19A8B1F4-43A2-4D69-8BA3-9B87886D01D8}"/>
          </ac:picMkLst>
        </pc:picChg>
      </pc:sldChg>
      <pc:sldChg chg="addSp delSp modSp mod modAnim">
        <pc:chgData name="Andy Nicholls" userId="f3a83628-1c02-41d9-82d2-b3f17fb20586" providerId="ADAL" clId="{7BFAED96-27A6-4E7D-8572-CDC057993F1B}" dt="2022-07-07T10:15:04.702" v="558"/>
        <pc:sldMkLst>
          <pc:docMk/>
          <pc:sldMk cId="2382820035" sldId="262"/>
        </pc:sldMkLst>
        <pc:spChg chg="add mod">
          <ac:chgData name="Andy Nicholls" userId="f3a83628-1c02-41d9-82d2-b3f17fb20586" providerId="ADAL" clId="{7BFAED96-27A6-4E7D-8572-CDC057993F1B}" dt="2022-07-07T10:13:50.743" v="525" actId="1076"/>
          <ac:spMkLst>
            <pc:docMk/>
            <pc:sldMk cId="2382820035" sldId="262"/>
            <ac:spMk id="4" creationId="{1D69AD76-B5A9-4BF0-B7EE-F4C017440C5E}"/>
          </ac:spMkLst>
        </pc:spChg>
        <pc:spChg chg="mod">
          <ac:chgData name="Andy Nicholls" userId="f3a83628-1c02-41d9-82d2-b3f17fb20586" providerId="ADAL" clId="{7BFAED96-27A6-4E7D-8572-CDC057993F1B}" dt="2022-07-07T10:14:51.968" v="557" actId="1076"/>
          <ac:spMkLst>
            <pc:docMk/>
            <pc:sldMk cId="2382820035" sldId="262"/>
            <ac:spMk id="15" creationId="{C8865073-732C-4B65-919A-F0A8D237C57B}"/>
          </ac:spMkLst>
        </pc:spChg>
        <pc:spChg chg="del">
          <ac:chgData name="Andy Nicholls" userId="f3a83628-1c02-41d9-82d2-b3f17fb20586" providerId="ADAL" clId="{7BFAED96-27A6-4E7D-8572-CDC057993F1B}" dt="2022-07-07T10:12:06.348" v="465" actId="478"/>
          <ac:spMkLst>
            <pc:docMk/>
            <pc:sldMk cId="2382820035" sldId="262"/>
            <ac:spMk id="18" creationId="{695A5AFE-6F53-4668-BAA7-13595BE41456}"/>
          </ac:spMkLst>
        </pc:spChg>
        <pc:picChg chg="add mod">
          <ac:chgData name="Andy Nicholls" userId="f3a83628-1c02-41d9-82d2-b3f17fb20586" providerId="ADAL" clId="{7BFAED96-27A6-4E7D-8572-CDC057993F1B}" dt="2022-07-07T10:13:50.743" v="525" actId="1076"/>
          <ac:picMkLst>
            <pc:docMk/>
            <pc:sldMk cId="2382820035" sldId="262"/>
            <ac:picMk id="3" creationId="{02C80254-21A6-4CC0-8E4C-68305AD7A883}"/>
          </ac:picMkLst>
        </pc:picChg>
        <pc:cxnChg chg="add mod">
          <ac:chgData name="Andy Nicholls" userId="f3a83628-1c02-41d9-82d2-b3f17fb20586" providerId="ADAL" clId="{7BFAED96-27A6-4E7D-8572-CDC057993F1B}" dt="2022-07-07T10:14:21.540" v="528" actId="1582"/>
          <ac:cxnSpMkLst>
            <pc:docMk/>
            <pc:sldMk cId="2382820035" sldId="262"/>
            <ac:cxnSpMk id="6" creationId="{236858EA-B81A-4549-AB76-4910FB44A86C}"/>
          </ac:cxnSpMkLst>
        </pc:cxnChg>
      </pc:sldChg>
      <pc:sldChg chg="modSp mod ord">
        <pc:chgData name="Andy Nicholls" userId="f3a83628-1c02-41d9-82d2-b3f17fb20586" providerId="ADAL" clId="{7BFAED96-27A6-4E7D-8572-CDC057993F1B}" dt="2022-07-25T10:55:30.759" v="4321" actId="20577"/>
        <pc:sldMkLst>
          <pc:docMk/>
          <pc:sldMk cId="1226332962" sldId="263"/>
        </pc:sldMkLst>
        <pc:spChg chg="mod">
          <ac:chgData name="Andy Nicholls" userId="f3a83628-1c02-41d9-82d2-b3f17fb20586" providerId="ADAL" clId="{7BFAED96-27A6-4E7D-8572-CDC057993F1B}" dt="2022-07-25T10:55:30.759" v="4321" actId="20577"/>
          <ac:spMkLst>
            <pc:docMk/>
            <pc:sldMk cId="1226332962" sldId="263"/>
            <ac:spMk id="15" creationId="{29348C32-2160-4E7A-AB32-1CA83F0DAC6B}"/>
          </ac:spMkLst>
        </pc:spChg>
      </pc:sldChg>
      <pc:sldChg chg="addSp delSp modSp mod">
        <pc:chgData name="Andy Nicholls" userId="f3a83628-1c02-41d9-82d2-b3f17fb20586" providerId="ADAL" clId="{7BFAED96-27A6-4E7D-8572-CDC057993F1B}" dt="2022-07-07T10:30:31.944" v="823" actId="11530"/>
        <pc:sldMkLst>
          <pc:docMk/>
          <pc:sldMk cId="4169020853" sldId="264"/>
        </pc:sldMkLst>
        <pc:spChg chg="mod">
          <ac:chgData name="Andy Nicholls" userId="f3a83628-1c02-41d9-82d2-b3f17fb20586" providerId="ADAL" clId="{7BFAED96-27A6-4E7D-8572-CDC057993F1B}" dt="2022-07-07T10:07:35.261" v="448" actId="20577"/>
          <ac:spMkLst>
            <pc:docMk/>
            <pc:sldMk cId="4169020853" sldId="264"/>
            <ac:spMk id="2" creationId="{421579BE-ED5E-4254-A578-A6353C282956}"/>
          </ac:spMkLst>
        </pc:spChg>
        <pc:spChg chg="del">
          <ac:chgData name="Andy Nicholls" userId="f3a83628-1c02-41d9-82d2-b3f17fb20586" providerId="ADAL" clId="{7BFAED96-27A6-4E7D-8572-CDC057993F1B}" dt="2022-07-07T10:10:48.900" v="459" actId="478"/>
          <ac:spMkLst>
            <pc:docMk/>
            <pc:sldMk cId="4169020853" sldId="264"/>
            <ac:spMk id="3" creationId="{2467DAD5-831F-44AD-9EE7-3C02475AFDD9}"/>
          </ac:spMkLst>
        </pc:spChg>
        <pc:spChg chg="del">
          <ac:chgData name="Andy Nicholls" userId="f3a83628-1c02-41d9-82d2-b3f17fb20586" providerId="ADAL" clId="{7BFAED96-27A6-4E7D-8572-CDC057993F1B}" dt="2022-07-07T10:10:44.092" v="458" actId="478"/>
          <ac:spMkLst>
            <pc:docMk/>
            <pc:sldMk cId="4169020853" sldId="264"/>
            <ac:spMk id="8" creationId="{BE94BA01-4C02-48D4-BA2B-EFA61CBDEE08}"/>
          </ac:spMkLst>
        </pc:spChg>
        <pc:picChg chg="add mod">
          <ac:chgData name="Andy Nicholls" userId="f3a83628-1c02-41d9-82d2-b3f17fb20586" providerId="ADAL" clId="{7BFAED96-27A6-4E7D-8572-CDC057993F1B}" dt="2022-07-07T10:30:31.944" v="823" actId="11530"/>
          <ac:picMkLst>
            <pc:docMk/>
            <pc:sldMk cId="4169020853" sldId="264"/>
            <ac:picMk id="10" creationId="{E542766B-2B57-46C3-8BB7-1B5CAB9B4954}"/>
          </ac:picMkLst>
        </pc:picChg>
      </pc:sldChg>
      <pc:sldChg chg="del">
        <pc:chgData name="Andy Nicholls" userId="f3a83628-1c02-41d9-82d2-b3f17fb20586" providerId="ADAL" clId="{7BFAED96-27A6-4E7D-8572-CDC057993F1B}" dt="2022-07-07T13:14:13.037" v="2392" actId="47"/>
        <pc:sldMkLst>
          <pc:docMk/>
          <pc:sldMk cId="171720332" sldId="266"/>
        </pc:sldMkLst>
      </pc:sldChg>
      <pc:sldChg chg="ord modNotesTx">
        <pc:chgData name="Andy Nicholls" userId="f3a83628-1c02-41d9-82d2-b3f17fb20586" providerId="ADAL" clId="{7BFAED96-27A6-4E7D-8572-CDC057993F1B}" dt="2022-07-07T10:25:59.723" v="759"/>
        <pc:sldMkLst>
          <pc:docMk/>
          <pc:sldMk cId="671587483" sldId="267"/>
        </pc:sldMkLst>
      </pc:sldChg>
      <pc:sldChg chg="addSp delSp modSp mod ord modAnim chgLayout">
        <pc:chgData name="Andy Nicholls" userId="f3a83628-1c02-41d9-82d2-b3f17fb20586" providerId="ADAL" clId="{7BFAED96-27A6-4E7D-8572-CDC057993F1B}" dt="2022-07-25T01:29:19.144" v="3793"/>
        <pc:sldMkLst>
          <pc:docMk/>
          <pc:sldMk cId="1358297167" sldId="268"/>
        </pc:sldMkLst>
        <pc:spChg chg="mod ord">
          <ac:chgData name="Andy Nicholls" userId="f3a83628-1c02-41d9-82d2-b3f17fb20586" providerId="ADAL" clId="{7BFAED96-27A6-4E7D-8572-CDC057993F1B}" dt="2022-07-25T01:19:20.133" v="3617" actId="700"/>
          <ac:spMkLst>
            <pc:docMk/>
            <pc:sldMk cId="1358297167" sldId="268"/>
            <ac:spMk id="4" creationId="{23F8D825-9CF7-474F-9283-5BF9C1C87ABD}"/>
          </ac:spMkLst>
        </pc:spChg>
        <pc:spChg chg="del">
          <ac:chgData name="Andy Nicholls" userId="f3a83628-1c02-41d9-82d2-b3f17fb20586" providerId="ADAL" clId="{7BFAED96-27A6-4E7D-8572-CDC057993F1B}" dt="2022-07-25T01:19:20.133" v="3617" actId="700"/>
          <ac:spMkLst>
            <pc:docMk/>
            <pc:sldMk cId="1358297167" sldId="268"/>
            <ac:spMk id="5" creationId="{72EB810F-D10D-4BDE-9D7A-0E3F8CBDEA36}"/>
          </ac:spMkLst>
        </pc:spChg>
        <pc:spChg chg="del">
          <ac:chgData name="Andy Nicholls" userId="f3a83628-1c02-41d9-82d2-b3f17fb20586" providerId="ADAL" clId="{7BFAED96-27A6-4E7D-8572-CDC057993F1B}" dt="2022-07-25T01:19:20.133" v="3617" actId="700"/>
          <ac:spMkLst>
            <pc:docMk/>
            <pc:sldMk cId="1358297167" sldId="268"/>
            <ac:spMk id="6" creationId="{0E990FE5-D84C-4F07-8A55-DDBE1B867280}"/>
          </ac:spMkLst>
        </pc:spChg>
        <pc:spChg chg="mod ord">
          <ac:chgData name="Andy Nicholls" userId="f3a83628-1c02-41d9-82d2-b3f17fb20586" providerId="ADAL" clId="{7BFAED96-27A6-4E7D-8572-CDC057993F1B}" dt="2022-07-25T01:19:42.095" v="3628" actId="14100"/>
          <ac:spMkLst>
            <pc:docMk/>
            <pc:sldMk cId="1358297167" sldId="268"/>
            <ac:spMk id="7" creationId="{6953A29A-CAB9-4EE2-BF09-78408F604278}"/>
          </ac:spMkLst>
        </pc:spChg>
        <pc:spChg chg="del">
          <ac:chgData name="Andy Nicholls" userId="f3a83628-1c02-41d9-82d2-b3f17fb20586" providerId="ADAL" clId="{7BFAED96-27A6-4E7D-8572-CDC057993F1B}" dt="2022-07-07T10:26:22.584" v="811" actId="478"/>
          <ac:spMkLst>
            <pc:docMk/>
            <pc:sldMk cId="1358297167" sldId="268"/>
            <ac:spMk id="8" creationId="{85F9EEF8-DB99-491C-8D93-C32086FDD48B}"/>
          </ac:spMkLst>
        </pc:spChg>
        <pc:spChg chg="add del mod">
          <ac:chgData name="Andy Nicholls" userId="f3a83628-1c02-41d9-82d2-b3f17fb20586" providerId="ADAL" clId="{7BFAED96-27A6-4E7D-8572-CDC057993F1B}" dt="2022-07-25T01:15:31.483" v="3450" actId="478"/>
          <ac:spMkLst>
            <pc:docMk/>
            <pc:sldMk cId="1358297167" sldId="268"/>
            <ac:spMk id="11" creationId="{77A5D9F6-E7C8-4BAC-A075-12B7A65A5478}"/>
          </ac:spMkLst>
        </pc:spChg>
        <pc:spChg chg="add mod ord">
          <ac:chgData name="Andy Nicholls" userId="f3a83628-1c02-41d9-82d2-b3f17fb20586" providerId="ADAL" clId="{7BFAED96-27A6-4E7D-8572-CDC057993F1B}" dt="2022-07-25T01:19:20.133" v="3617" actId="700"/>
          <ac:spMkLst>
            <pc:docMk/>
            <pc:sldMk cId="1358297167" sldId="268"/>
            <ac:spMk id="12" creationId="{197694F4-883D-41CF-9C25-A3E83EB30558}"/>
          </ac:spMkLst>
        </pc:spChg>
        <pc:spChg chg="add del mod ord">
          <ac:chgData name="Andy Nicholls" userId="f3a83628-1c02-41d9-82d2-b3f17fb20586" providerId="ADAL" clId="{7BFAED96-27A6-4E7D-8572-CDC057993F1B}" dt="2022-07-25T01:19:38.524" v="3627" actId="478"/>
          <ac:spMkLst>
            <pc:docMk/>
            <pc:sldMk cId="1358297167" sldId="268"/>
            <ac:spMk id="13" creationId="{7DC9F3AB-B26D-47A2-8719-43BAE4E808F7}"/>
          </ac:spMkLst>
        </pc:spChg>
        <pc:spChg chg="add mod">
          <ac:chgData name="Andy Nicholls" userId="f3a83628-1c02-41d9-82d2-b3f17fb20586" providerId="ADAL" clId="{7BFAED96-27A6-4E7D-8572-CDC057993F1B}" dt="2022-07-25T01:21:56.231" v="3641" actId="1076"/>
          <ac:spMkLst>
            <pc:docMk/>
            <pc:sldMk cId="1358297167" sldId="268"/>
            <ac:spMk id="14" creationId="{DA613600-DCDD-450E-A9E6-CD079B0BFE76}"/>
          </ac:spMkLst>
        </pc:spChg>
        <pc:spChg chg="add mod">
          <ac:chgData name="Andy Nicholls" userId="f3a83628-1c02-41d9-82d2-b3f17fb20586" providerId="ADAL" clId="{7BFAED96-27A6-4E7D-8572-CDC057993F1B}" dt="2022-07-25T01:29:04.980" v="3791" actId="14100"/>
          <ac:spMkLst>
            <pc:docMk/>
            <pc:sldMk cId="1358297167" sldId="268"/>
            <ac:spMk id="15" creationId="{0B2189C7-7137-49E7-9F9D-6E00FEDA8420}"/>
          </ac:spMkLst>
        </pc:spChg>
        <pc:picChg chg="add del mod">
          <ac:chgData name="Andy Nicholls" userId="f3a83628-1c02-41d9-82d2-b3f17fb20586" providerId="ADAL" clId="{7BFAED96-27A6-4E7D-8572-CDC057993F1B}" dt="2022-07-07T10:29:23.847" v="818" actId="478"/>
          <ac:picMkLst>
            <pc:docMk/>
            <pc:sldMk cId="1358297167" sldId="268"/>
            <ac:picMk id="3" creationId="{0EAA7077-3852-458F-A6A9-2D1AC196C505}"/>
          </ac:picMkLst>
        </pc:picChg>
        <pc:picChg chg="add del mod modCrop">
          <ac:chgData name="Andy Nicholls" userId="f3a83628-1c02-41d9-82d2-b3f17fb20586" providerId="ADAL" clId="{7BFAED96-27A6-4E7D-8572-CDC057993F1B}" dt="2022-07-25T01:16:46.066" v="3455" actId="478"/>
          <ac:picMkLst>
            <pc:docMk/>
            <pc:sldMk cId="1358297167" sldId="268"/>
            <ac:picMk id="3" creationId="{3D1D16C9-75F6-43BB-B54E-64BE64429D8A}"/>
          </ac:picMkLst>
        </pc:picChg>
        <pc:picChg chg="add mod">
          <ac:chgData name="Andy Nicholls" userId="f3a83628-1c02-41d9-82d2-b3f17fb20586" providerId="ADAL" clId="{7BFAED96-27A6-4E7D-8572-CDC057993F1B}" dt="2022-07-25T01:21:53.035" v="3640" actId="1076"/>
          <ac:picMkLst>
            <pc:docMk/>
            <pc:sldMk cId="1358297167" sldId="268"/>
            <ac:picMk id="9" creationId="{ACAA2F58-5100-400F-A9B4-7362FF5C0439}"/>
          </ac:picMkLst>
        </pc:picChg>
        <pc:picChg chg="add mod">
          <ac:chgData name="Andy Nicholls" userId="f3a83628-1c02-41d9-82d2-b3f17fb20586" providerId="ADAL" clId="{7BFAED96-27A6-4E7D-8572-CDC057993F1B}" dt="2022-07-07T10:30:49.346" v="824" actId="1076"/>
          <ac:picMkLst>
            <pc:docMk/>
            <pc:sldMk cId="1358297167" sldId="268"/>
            <ac:picMk id="10" creationId="{5183A0E5-5524-4BAF-950C-CF315A1BFA68}"/>
          </ac:picMkLst>
        </pc:picChg>
      </pc:sldChg>
      <pc:sldChg chg="addSp delSp modSp mod ord">
        <pc:chgData name="Andy Nicholls" userId="f3a83628-1c02-41d9-82d2-b3f17fb20586" providerId="ADAL" clId="{7BFAED96-27A6-4E7D-8572-CDC057993F1B}" dt="2022-07-14T10:59:21.248" v="2817" actId="11"/>
        <pc:sldMkLst>
          <pc:docMk/>
          <pc:sldMk cId="884135717" sldId="269"/>
        </pc:sldMkLst>
        <pc:spChg chg="mod">
          <ac:chgData name="Andy Nicholls" userId="f3a83628-1c02-41d9-82d2-b3f17fb20586" providerId="ADAL" clId="{7BFAED96-27A6-4E7D-8572-CDC057993F1B}" dt="2022-07-14T10:59:21.248" v="2817" actId="11"/>
          <ac:spMkLst>
            <pc:docMk/>
            <pc:sldMk cId="884135717" sldId="269"/>
            <ac:spMk id="2" creationId="{6FDACC73-FD7E-45FC-9997-707C86368417}"/>
          </ac:spMkLst>
        </pc:spChg>
        <pc:spChg chg="mod">
          <ac:chgData name="Andy Nicholls" userId="f3a83628-1c02-41d9-82d2-b3f17fb20586" providerId="ADAL" clId="{7BFAED96-27A6-4E7D-8572-CDC057993F1B}" dt="2022-07-07T13:09:42.699" v="2285" actId="20577"/>
          <ac:spMkLst>
            <pc:docMk/>
            <pc:sldMk cId="884135717" sldId="269"/>
            <ac:spMk id="6" creationId="{944DD446-CB9C-42EC-B8B5-BFEAEE19E350}"/>
          </ac:spMkLst>
        </pc:spChg>
        <pc:spChg chg="mod">
          <ac:chgData name="Andy Nicholls" userId="f3a83628-1c02-41d9-82d2-b3f17fb20586" providerId="ADAL" clId="{7BFAED96-27A6-4E7D-8572-CDC057993F1B}" dt="2022-07-07T10:37:48.328" v="1126" actId="20577"/>
          <ac:spMkLst>
            <pc:docMk/>
            <pc:sldMk cId="884135717" sldId="269"/>
            <ac:spMk id="7" creationId="{9A77867A-4AF0-4F75-9006-9E167BF9BA53}"/>
          </ac:spMkLst>
        </pc:spChg>
        <pc:spChg chg="add del mod">
          <ac:chgData name="Andy Nicholls" userId="f3a83628-1c02-41d9-82d2-b3f17fb20586" providerId="ADAL" clId="{7BFAED96-27A6-4E7D-8572-CDC057993F1B}" dt="2022-07-07T12:32:02.318" v="1916" actId="478"/>
          <ac:spMkLst>
            <pc:docMk/>
            <pc:sldMk cId="884135717" sldId="269"/>
            <ac:spMk id="8" creationId="{150EC772-76C7-4D97-A978-DEB0B167F4BD}"/>
          </ac:spMkLst>
        </pc:spChg>
      </pc:sldChg>
      <pc:sldChg chg="modSp mod">
        <pc:chgData name="Andy Nicholls" userId="f3a83628-1c02-41d9-82d2-b3f17fb20586" providerId="ADAL" clId="{7BFAED96-27A6-4E7D-8572-CDC057993F1B}" dt="2022-07-25T12:42:03.586" v="4370" actId="20577"/>
        <pc:sldMkLst>
          <pc:docMk/>
          <pc:sldMk cId="350732151" sldId="270"/>
        </pc:sldMkLst>
        <pc:spChg chg="mod">
          <ac:chgData name="Andy Nicholls" userId="f3a83628-1c02-41d9-82d2-b3f17fb20586" providerId="ADAL" clId="{7BFAED96-27A6-4E7D-8572-CDC057993F1B}" dt="2022-07-25T12:42:03.586" v="4370" actId="20577"/>
          <ac:spMkLst>
            <pc:docMk/>
            <pc:sldMk cId="350732151" sldId="270"/>
            <ac:spMk id="8" creationId="{C7F82237-5904-46AF-8769-4DF6C6C50485}"/>
          </ac:spMkLst>
        </pc:spChg>
      </pc:sldChg>
      <pc:sldChg chg="del">
        <pc:chgData name="Andy Nicholls" userId="f3a83628-1c02-41d9-82d2-b3f17fb20586" providerId="ADAL" clId="{7BFAED96-27A6-4E7D-8572-CDC057993F1B}" dt="2022-07-07T13:26:21.855" v="2434" actId="47"/>
        <pc:sldMkLst>
          <pc:docMk/>
          <pc:sldMk cId="1621243034" sldId="271"/>
        </pc:sldMkLst>
      </pc:sldChg>
      <pc:sldChg chg="modSp mod ord modNotesTx">
        <pc:chgData name="Andy Nicholls" userId="f3a83628-1c02-41d9-82d2-b3f17fb20586" providerId="ADAL" clId="{7BFAED96-27A6-4E7D-8572-CDC057993F1B}" dt="2022-07-08T14:52:30.157" v="2625" actId="20577"/>
        <pc:sldMkLst>
          <pc:docMk/>
          <pc:sldMk cId="1027905913" sldId="272"/>
        </pc:sldMkLst>
        <pc:spChg chg="mod">
          <ac:chgData name="Andy Nicholls" userId="f3a83628-1c02-41d9-82d2-b3f17fb20586" providerId="ADAL" clId="{7BFAED96-27A6-4E7D-8572-CDC057993F1B}" dt="2022-07-07T13:30:13.733" v="2495" actId="6549"/>
          <ac:spMkLst>
            <pc:docMk/>
            <pc:sldMk cId="1027905913" sldId="272"/>
            <ac:spMk id="8" creationId="{C7F82237-5904-46AF-8769-4DF6C6C50485}"/>
          </ac:spMkLst>
        </pc:spChg>
      </pc:sldChg>
      <pc:sldChg chg="del">
        <pc:chgData name="Andy Nicholls" userId="f3a83628-1c02-41d9-82d2-b3f17fb20586" providerId="ADAL" clId="{7BFAED96-27A6-4E7D-8572-CDC057993F1B}" dt="2022-07-07T10:24:42.468" v="716" actId="47"/>
        <pc:sldMkLst>
          <pc:docMk/>
          <pc:sldMk cId="147356830" sldId="274"/>
        </pc:sldMkLst>
      </pc:sldChg>
      <pc:sldChg chg="addSp delSp modSp mod ord modAnim">
        <pc:chgData name="Andy Nicholls" userId="f3a83628-1c02-41d9-82d2-b3f17fb20586" providerId="ADAL" clId="{7BFAED96-27A6-4E7D-8572-CDC057993F1B}" dt="2022-07-07T10:09:04.185" v="452" actId="478"/>
        <pc:sldMkLst>
          <pc:docMk/>
          <pc:sldMk cId="4219489524" sldId="275"/>
        </pc:sldMkLst>
        <pc:spChg chg="add del mod">
          <ac:chgData name="Andy Nicholls" userId="f3a83628-1c02-41d9-82d2-b3f17fb20586" providerId="ADAL" clId="{7BFAED96-27A6-4E7D-8572-CDC057993F1B}" dt="2022-07-07T10:04:14.779" v="371" actId="5793"/>
          <ac:spMkLst>
            <pc:docMk/>
            <pc:sldMk cId="4219489524" sldId="275"/>
            <ac:spMk id="2" creationId="{201C68FD-DD5A-461C-803F-98EA1537CB8B}"/>
          </ac:spMkLst>
        </pc:spChg>
        <pc:spChg chg="del">
          <ac:chgData name="Andy Nicholls" userId="f3a83628-1c02-41d9-82d2-b3f17fb20586" providerId="ADAL" clId="{7BFAED96-27A6-4E7D-8572-CDC057993F1B}" dt="2022-07-07T10:09:04.185" v="452" actId="478"/>
          <ac:spMkLst>
            <pc:docMk/>
            <pc:sldMk cId="4219489524" sldId="275"/>
            <ac:spMk id="3" creationId="{8FE247AB-FD2B-4B07-90EA-1B7B6A2B7C33}"/>
          </ac:spMkLst>
        </pc:spChg>
        <pc:spChg chg="add del mod">
          <ac:chgData name="Andy Nicholls" userId="f3a83628-1c02-41d9-82d2-b3f17fb20586" providerId="ADAL" clId="{7BFAED96-27A6-4E7D-8572-CDC057993F1B}" dt="2022-07-07T10:07:45.382" v="449" actId="478"/>
          <ac:spMkLst>
            <pc:docMk/>
            <pc:sldMk cId="4219489524" sldId="275"/>
            <ac:spMk id="8" creationId="{584CDBEF-BB5E-4CD1-A8B0-0EC2669DC82D}"/>
          </ac:spMkLst>
        </pc:spChg>
        <pc:spChg chg="add del">
          <ac:chgData name="Andy Nicholls" userId="f3a83628-1c02-41d9-82d2-b3f17fb20586" providerId="ADAL" clId="{7BFAED96-27A6-4E7D-8572-CDC057993F1B}" dt="2022-07-07T10:03:20.553" v="349" actId="478"/>
          <ac:spMkLst>
            <pc:docMk/>
            <pc:sldMk cId="4219489524" sldId="275"/>
            <ac:spMk id="9" creationId="{8628EC93-6CDB-49C1-A296-0BFF15C8F512}"/>
          </ac:spMkLst>
        </pc:spChg>
        <pc:spChg chg="add del mod">
          <ac:chgData name="Andy Nicholls" userId="f3a83628-1c02-41d9-82d2-b3f17fb20586" providerId="ADAL" clId="{7BFAED96-27A6-4E7D-8572-CDC057993F1B}" dt="2022-07-07T10:03:12.615" v="346" actId="478"/>
          <ac:spMkLst>
            <pc:docMk/>
            <pc:sldMk cId="4219489524" sldId="275"/>
            <ac:spMk id="10" creationId="{6B8E5DCE-16AA-4AD6-8DF0-0D4F1047F69E}"/>
          </ac:spMkLst>
        </pc:spChg>
        <pc:spChg chg="add del">
          <ac:chgData name="Andy Nicholls" userId="f3a83628-1c02-41d9-82d2-b3f17fb20586" providerId="ADAL" clId="{7BFAED96-27A6-4E7D-8572-CDC057993F1B}" dt="2022-07-07T10:03:23.214" v="351" actId="478"/>
          <ac:spMkLst>
            <pc:docMk/>
            <pc:sldMk cId="4219489524" sldId="275"/>
            <ac:spMk id="11" creationId="{02A6CD96-B51E-4F43-ADCE-0C83EBDA3155}"/>
          </ac:spMkLst>
        </pc:spChg>
        <pc:spChg chg="add del mod">
          <ac:chgData name="Andy Nicholls" userId="f3a83628-1c02-41d9-82d2-b3f17fb20586" providerId="ADAL" clId="{7BFAED96-27A6-4E7D-8572-CDC057993F1B}" dt="2022-07-07T10:06:23.451" v="429" actId="478"/>
          <ac:spMkLst>
            <pc:docMk/>
            <pc:sldMk cId="4219489524" sldId="275"/>
            <ac:spMk id="15" creationId="{A0A0E207-0CA4-430E-92B3-AA80C6A22645}"/>
          </ac:spMkLst>
        </pc:spChg>
        <pc:spChg chg="add mod">
          <ac:chgData name="Andy Nicholls" userId="f3a83628-1c02-41d9-82d2-b3f17fb20586" providerId="ADAL" clId="{7BFAED96-27A6-4E7D-8572-CDC057993F1B}" dt="2022-07-07T10:06:38.722" v="434" actId="1076"/>
          <ac:spMkLst>
            <pc:docMk/>
            <pc:sldMk cId="4219489524" sldId="275"/>
            <ac:spMk id="16" creationId="{5E5E6D68-C49C-438E-85DA-C1D963FB98AD}"/>
          </ac:spMkLst>
        </pc:spChg>
        <pc:picChg chg="add mod">
          <ac:chgData name="Andy Nicholls" userId="f3a83628-1c02-41d9-82d2-b3f17fb20586" providerId="ADAL" clId="{7BFAED96-27A6-4E7D-8572-CDC057993F1B}" dt="2022-07-07T10:08:57.303" v="451" actId="1076"/>
          <ac:picMkLst>
            <pc:docMk/>
            <pc:sldMk cId="4219489524" sldId="275"/>
            <ac:picMk id="13" creationId="{2074DFD6-DF34-49FD-9E1C-6CA6659ED44A}"/>
          </ac:picMkLst>
        </pc:picChg>
      </pc:sldChg>
      <pc:sldChg chg="ord">
        <pc:chgData name="Andy Nicholls" userId="f3a83628-1c02-41d9-82d2-b3f17fb20586" providerId="ADAL" clId="{7BFAED96-27A6-4E7D-8572-CDC057993F1B}" dt="2022-07-07T12:37:00.751" v="2275"/>
        <pc:sldMkLst>
          <pc:docMk/>
          <pc:sldMk cId="2670737360" sldId="276"/>
        </pc:sldMkLst>
      </pc:sldChg>
      <pc:sldChg chg="del">
        <pc:chgData name="Andy Nicholls" userId="f3a83628-1c02-41d9-82d2-b3f17fb20586" providerId="ADAL" clId="{7BFAED96-27A6-4E7D-8572-CDC057993F1B}" dt="2022-07-07T13:26:21.855" v="2434" actId="47"/>
        <pc:sldMkLst>
          <pc:docMk/>
          <pc:sldMk cId="361037009" sldId="277"/>
        </pc:sldMkLst>
      </pc:sldChg>
      <pc:sldChg chg="modSp mod">
        <pc:chgData name="Andy Nicholls" userId="f3a83628-1c02-41d9-82d2-b3f17fb20586" providerId="ADAL" clId="{7BFAED96-27A6-4E7D-8572-CDC057993F1B}" dt="2022-07-14T13:29:32.299" v="2850" actId="20577"/>
        <pc:sldMkLst>
          <pc:docMk/>
          <pc:sldMk cId="634037600" sldId="286"/>
        </pc:sldMkLst>
        <pc:spChg chg="mod">
          <ac:chgData name="Andy Nicholls" userId="f3a83628-1c02-41d9-82d2-b3f17fb20586" providerId="ADAL" clId="{7BFAED96-27A6-4E7D-8572-CDC057993F1B}" dt="2022-07-14T13:29:32.299" v="2850" actId="20577"/>
          <ac:spMkLst>
            <pc:docMk/>
            <pc:sldMk cId="634037600" sldId="286"/>
            <ac:spMk id="10" creationId="{2BC0621C-125D-4A2B-8499-72CA74FAE9C4}"/>
          </ac:spMkLst>
        </pc:spChg>
      </pc:sldChg>
      <pc:sldChg chg="modSp ord modAnim addCm">
        <pc:chgData name="Andy Nicholls" userId="f3a83628-1c02-41d9-82d2-b3f17fb20586" providerId="ADAL" clId="{7BFAED96-27A6-4E7D-8572-CDC057993F1B}" dt="2022-07-20T12:00:22.240" v="3288" actId="1589"/>
        <pc:sldMkLst>
          <pc:docMk/>
          <pc:sldMk cId="3095407708" sldId="290"/>
        </pc:sldMkLst>
        <pc:spChg chg="mod">
          <ac:chgData name="Andy Nicholls" userId="f3a83628-1c02-41d9-82d2-b3f17fb20586" providerId="ADAL" clId="{7BFAED96-27A6-4E7D-8572-CDC057993F1B}" dt="2022-07-08T14:53:04.440" v="2630" actId="5793"/>
          <ac:spMkLst>
            <pc:docMk/>
            <pc:sldMk cId="3095407708" sldId="290"/>
            <ac:spMk id="9" creationId="{7CA40BAD-29B4-4B60-84B1-80A29DFE21B9}"/>
          </ac:spMkLst>
        </pc:spChg>
      </pc:sldChg>
      <pc:sldChg chg="del">
        <pc:chgData name="Andy Nicholls" userId="f3a83628-1c02-41d9-82d2-b3f17fb20586" providerId="ADAL" clId="{7BFAED96-27A6-4E7D-8572-CDC057993F1B}" dt="2022-07-07T13:26:29.654" v="2435" actId="47"/>
        <pc:sldMkLst>
          <pc:docMk/>
          <pc:sldMk cId="1650227044" sldId="292"/>
        </pc:sldMkLst>
      </pc:sldChg>
      <pc:sldChg chg="modSp mod delCm">
        <pc:chgData name="Andy Nicholls" userId="f3a83628-1c02-41d9-82d2-b3f17fb20586" providerId="ADAL" clId="{7BFAED96-27A6-4E7D-8572-CDC057993F1B}" dt="2022-07-25T01:42:06.806" v="4128" actId="1592"/>
        <pc:sldMkLst>
          <pc:docMk/>
          <pc:sldMk cId="2502909510" sldId="294"/>
        </pc:sldMkLst>
        <pc:spChg chg="mod">
          <ac:chgData name="Andy Nicholls" userId="f3a83628-1c02-41d9-82d2-b3f17fb20586" providerId="ADAL" clId="{7BFAED96-27A6-4E7D-8572-CDC057993F1B}" dt="2022-07-25T01:42:03.983" v="4127" actId="6549"/>
          <ac:spMkLst>
            <pc:docMk/>
            <pc:sldMk cId="2502909510" sldId="294"/>
            <ac:spMk id="14" creationId="{504B24E8-65D9-4A30-B1A8-A54F5BBB00B5}"/>
          </ac:spMkLst>
        </pc:spChg>
      </pc:sldChg>
      <pc:sldChg chg="modSp ord modAnim modNotesTx">
        <pc:chgData name="Andy Nicholls" userId="f3a83628-1c02-41d9-82d2-b3f17fb20586" providerId="ADAL" clId="{7BFAED96-27A6-4E7D-8572-CDC057993F1B}" dt="2022-07-25T01:55:52.944" v="4137" actId="6549"/>
        <pc:sldMkLst>
          <pc:docMk/>
          <pc:sldMk cId="1245226855" sldId="295"/>
        </pc:sldMkLst>
        <pc:spChg chg="mod">
          <ac:chgData name="Andy Nicholls" userId="f3a83628-1c02-41d9-82d2-b3f17fb20586" providerId="ADAL" clId="{7BFAED96-27A6-4E7D-8572-CDC057993F1B}" dt="2022-07-25T01:55:52.944" v="4137" actId="6549"/>
          <ac:spMkLst>
            <pc:docMk/>
            <pc:sldMk cId="1245226855" sldId="295"/>
            <ac:spMk id="14" creationId="{504B24E8-65D9-4A30-B1A8-A54F5BBB00B5}"/>
          </ac:spMkLst>
        </pc:spChg>
      </pc:sldChg>
      <pc:sldChg chg="modSp add mod modAnim">
        <pc:chgData name="Andy Nicholls" userId="f3a83628-1c02-41d9-82d2-b3f17fb20586" providerId="ADAL" clId="{7BFAED96-27A6-4E7D-8572-CDC057993F1B}" dt="2022-07-25T01:58:18.102" v="4311"/>
        <pc:sldMkLst>
          <pc:docMk/>
          <pc:sldMk cId="735558299" sldId="299"/>
        </pc:sldMkLst>
        <pc:spChg chg="mod">
          <ac:chgData name="Andy Nicholls" userId="f3a83628-1c02-41d9-82d2-b3f17fb20586" providerId="ADAL" clId="{7BFAED96-27A6-4E7D-8572-CDC057993F1B}" dt="2022-07-25T01:58:11.409" v="4310" actId="20577"/>
          <ac:spMkLst>
            <pc:docMk/>
            <pc:sldMk cId="735558299" sldId="299"/>
            <ac:spMk id="2" creationId="{6FDACC73-FD7E-45FC-9997-707C86368417}"/>
          </ac:spMkLst>
        </pc:spChg>
        <pc:spChg chg="mod">
          <ac:chgData name="Andy Nicholls" userId="f3a83628-1c02-41d9-82d2-b3f17fb20586" providerId="ADAL" clId="{7BFAED96-27A6-4E7D-8572-CDC057993F1B}" dt="2022-07-25T01:57:48.316" v="4290" actId="20577"/>
          <ac:spMkLst>
            <pc:docMk/>
            <pc:sldMk cId="735558299" sldId="299"/>
            <ac:spMk id="7" creationId="{9A77867A-4AF0-4F75-9006-9E167BF9BA53}"/>
          </ac:spMkLst>
        </pc:spChg>
      </pc:sldChg>
      <pc:sldChg chg="add del modNotesTx">
        <pc:chgData name="Andy Nicholls" userId="f3a83628-1c02-41d9-82d2-b3f17fb20586" providerId="ADAL" clId="{7BFAED96-27A6-4E7D-8572-CDC057993F1B}" dt="2022-07-07T09:59:53.743" v="168" actId="47"/>
        <pc:sldMkLst>
          <pc:docMk/>
          <pc:sldMk cId="3792812657" sldId="299"/>
        </pc:sldMkLst>
      </pc:sldChg>
      <pc:sldChg chg="delSp modSp add mod modAnim delCm modNotesTx">
        <pc:chgData name="Andy Nicholls" userId="f3a83628-1c02-41d9-82d2-b3f17fb20586" providerId="ADAL" clId="{7BFAED96-27A6-4E7D-8572-CDC057993F1B}" dt="2022-07-20T11:59:54.789" v="3287" actId="1592"/>
        <pc:sldMkLst>
          <pc:docMk/>
          <pc:sldMk cId="1306707325" sldId="300"/>
        </pc:sldMkLst>
        <pc:spChg chg="mod">
          <ac:chgData name="Andy Nicholls" userId="f3a83628-1c02-41d9-82d2-b3f17fb20586" providerId="ADAL" clId="{7BFAED96-27A6-4E7D-8572-CDC057993F1B}" dt="2022-07-20T11:59:46.569" v="3286" actId="6549"/>
          <ac:spMkLst>
            <pc:docMk/>
            <pc:sldMk cId="1306707325" sldId="300"/>
            <ac:spMk id="2" creationId="{6FDACC73-FD7E-45FC-9997-707C86368417}"/>
          </ac:spMkLst>
        </pc:spChg>
        <pc:spChg chg="mod">
          <ac:chgData name="Andy Nicholls" userId="f3a83628-1c02-41d9-82d2-b3f17fb20586" providerId="ADAL" clId="{7BFAED96-27A6-4E7D-8572-CDC057993F1B}" dt="2022-07-07T13:09:47.339" v="2287" actId="20577"/>
          <ac:spMkLst>
            <pc:docMk/>
            <pc:sldMk cId="1306707325" sldId="300"/>
            <ac:spMk id="6" creationId="{944DD446-CB9C-42EC-B8B5-BFEAEE19E350}"/>
          </ac:spMkLst>
        </pc:spChg>
        <pc:spChg chg="del">
          <ac:chgData name="Andy Nicholls" userId="f3a83628-1c02-41d9-82d2-b3f17fb20586" providerId="ADAL" clId="{7BFAED96-27A6-4E7D-8572-CDC057993F1B}" dt="2022-07-07T12:32:57.043" v="1947" actId="478"/>
          <ac:spMkLst>
            <pc:docMk/>
            <pc:sldMk cId="1306707325" sldId="300"/>
            <ac:spMk id="8" creationId="{150EC772-76C7-4D97-A978-DEB0B167F4BD}"/>
          </ac:spMkLst>
        </pc:spChg>
      </pc:sldChg>
      <pc:sldChg chg="add del">
        <pc:chgData name="Andy Nicholls" userId="f3a83628-1c02-41d9-82d2-b3f17fb20586" providerId="ADAL" clId="{7BFAED96-27A6-4E7D-8572-CDC057993F1B}" dt="2022-07-11T10:44:49.789" v="2643" actId="47"/>
        <pc:sldMkLst>
          <pc:docMk/>
          <pc:sldMk cId="3483295447" sldId="303"/>
        </pc:sldMkLst>
      </pc:sldChg>
      <pc:sldChg chg="modSp add mod">
        <pc:chgData name="Andy Nicholls" userId="f3a83628-1c02-41d9-82d2-b3f17fb20586" providerId="ADAL" clId="{7BFAED96-27A6-4E7D-8572-CDC057993F1B}" dt="2022-07-07T13:17:34.802" v="2433" actId="20577"/>
        <pc:sldMkLst>
          <pc:docMk/>
          <pc:sldMk cId="529435127" sldId="304"/>
        </pc:sldMkLst>
        <pc:spChg chg="mod">
          <ac:chgData name="Andy Nicholls" userId="f3a83628-1c02-41d9-82d2-b3f17fb20586" providerId="ADAL" clId="{7BFAED96-27A6-4E7D-8572-CDC057993F1B}" dt="2022-07-07T13:17:34.802" v="2433" actId="20577"/>
          <ac:spMkLst>
            <pc:docMk/>
            <pc:sldMk cId="529435127" sldId="304"/>
            <ac:spMk id="8" creationId="{C7F82237-5904-46AF-8769-4DF6C6C50485}"/>
          </ac:spMkLst>
        </pc:spChg>
      </pc:sldChg>
      <pc:sldChg chg="modSp add mod">
        <pc:chgData name="Andy Nicholls" userId="f3a83628-1c02-41d9-82d2-b3f17fb20586" providerId="ADAL" clId="{7BFAED96-27A6-4E7D-8572-CDC057993F1B}" dt="2022-07-07T13:27:14.996" v="2462" actId="5793"/>
        <pc:sldMkLst>
          <pc:docMk/>
          <pc:sldMk cId="1317854537" sldId="306"/>
        </pc:sldMkLst>
        <pc:spChg chg="mod">
          <ac:chgData name="Andy Nicholls" userId="f3a83628-1c02-41d9-82d2-b3f17fb20586" providerId="ADAL" clId="{7BFAED96-27A6-4E7D-8572-CDC057993F1B}" dt="2022-07-07T13:27:14.996" v="2462" actId="5793"/>
          <ac:spMkLst>
            <pc:docMk/>
            <pc:sldMk cId="1317854537" sldId="306"/>
            <ac:spMk id="8" creationId="{C7F82237-5904-46AF-8769-4DF6C6C50485}"/>
          </ac:spMkLst>
        </pc:spChg>
      </pc:sldChg>
      <pc:sldChg chg="modSp mod">
        <pc:chgData name="Andy Nicholls" userId="f3a83628-1c02-41d9-82d2-b3f17fb20586" providerId="ADAL" clId="{7BFAED96-27A6-4E7D-8572-CDC057993F1B}" dt="2022-07-14T12:40:19.477" v="2847" actId="20577"/>
        <pc:sldMkLst>
          <pc:docMk/>
          <pc:sldMk cId="2047002064" sldId="309"/>
        </pc:sldMkLst>
        <pc:spChg chg="mod">
          <ac:chgData name="Andy Nicholls" userId="f3a83628-1c02-41d9-82d2-b3f17fb20586" providerId="ADAL" clId="{7BFAED96-27A6-4E7D-8572-CDC057993F1B}" dt="2022-07-08T15:00:06.561" v="2634" actId="207"/>
          <ac:spMkLst>
            <pc:docMk/>
            <pc:sldMk cId="2047002064" sldId="309"/>
            <ac:spMk id="2" creationId="{1D07E8F0-4522-42C9-956C-A58319C3F68F}"/>
          </ac:spMkLst>
        </pc:spChg>
        <pc:spChg chg="mod">
          <ac:chgData name="Andy Nicholls" userId="f3a83628-1c02-41d9-82d2-b3f17fb20586" providerId="ADAL" clId="{7BFAED96-27A6-4E7D-8572-CDC057993F1B}" dt="2022-07-14T12:40:19.477" v="2847" actId="20577"/>
          <ac:spMkLst>
            <pc:docMk/>
            <pc:sldMk cId="2047002064" sldId="309"/>
            <ac:spMk id="6" creationId="{5D54F8DB-036F-40F7-8389-C8809F0DF039}"/>
          </ac:spMkLst>
        </pc:spChg>
      </pc:sldChg>
      <pc:sldChg chg="modSp mod">
        <pc:chgData name="Andy Nicholls" userId="f3a83628-1c02-41d9-82d2-b3f17fb20586" providerId="ADAL" clId="{7BFAED96-27A6-4E7D-8572-CDC057993F1B}" dt="2022-07-25T18:20:52.175" v="4429" actId="20577"/>
        <pc:sldMkLst>
          <pc:docMk/>
          <pc:sldMk cId="2259002419" sldId="311"/>
        </pc:sldMkLst>
        <pc:spChg chg="mod">
          <ac:chgData name="Andy Nicholls" userId="f3a83628-1c02-41d9-82d2-b3f17fb20586" providerId="ADAL" clId="{7BFAED96-27A6-4E7D-8572-CDC057993F1B}" dt="2022-07-25T18:20:52.175" v="4429" actId="20577"/>
          <ac:spMkLst>
            <pc:docMk/>
            <pc:sldMk cId="2259002419" sldId="311"/>
            <ac:spMk id="2" creationId="{D87A7724-C32C-44BC-BBBC-7E0C0D7E95DF}"/>
          </ac:spMkLst>
        </pc:spChg>
      </pc:sldChg>
      <pc:sldChg chg="modSp mod">
        <pc:chgData name="Andy Nicholls" userId="f3a83628-1c02-41d9-82d2-b3f17fb20586" providerId="ADAL" clId="{7BFAED96-27A6-4E7D-8572-CDC057993F1B}" dt="2022-07-14T13:35:02.380" v="2858" actId="207"/>
        <pc:sldMkLst>
          <pc:docMk/>
          <pc:sldMk cId="3196156468" sldId="323"/>
        </pc:sldMkLst>
        <pc:spChg chg="mod">
          <ac:chgData name="Andy Nicholls" userId="f3a83628-1c02-41d9-82d2-b3f17fb20586" providerId="ADAL" clId="{7BFAED96-27A6-4E7D-8572-CDC057993F1B}" dt="2022-07-14T13:35:02.380" v="2858" actId="207"/>
          <ac:spMkLst>
            <pc:docMk/>
            <pc:sldMk cId="3196156468" sldId="323"/>
            <ac:spMk id="2" creationId="{C43ED121-52A4-4FE3-9BE0-71446CD917EE}"/>
          </ac:spMkLst>
        </pc:spChg>
      </pc:sldChg>
      <pc:sldChg chg="add">
        <pc:chgData name="Andy Nicholls" userId="f3a83628-1c02-41d9-82d2-b3f17fb20586" providerId="ADAL" clId="{7BFAED96-27A6-4E7D-8572-CDC057993F1B}" dt="2022-07-08T14:58:11.954" v="2633"/>
        <pc:sldMkLst>
          <pc:docMk/>
          <pc:sldMk cId="1445351257" sldId="324"/>
        </pc:sldMkLst>
      </pc:sldChg>
      <pc:sldChg chg="modSp mod">
        <pc:chgData name="Andy Nicholls" userId="f3a83628-1c02-41d9-82d2-b3f17fb20586" providerId="ADAL" clId="{7BFAED96-27A6-4E7D-8572-CDC057993F1B}" dt="2022-07-14T13:34:43.693" v="2857" actId="207"/>
        <pc:sldMkLst>
          <pc:docMk/>
          <pc:sldMk cId="88215770" sldId="361"/>
        </pc:sldMkLst>
        <pc:spChg chg="mod">
          <ac:chgData name="Andy Nicholls" userId="f3a83628-1c02-41d9-82d2-b3f17fb20586" providerId="ADAL" clId="{7BFAED96-27A6-4E7D-8572-CDC057993F1B}" dt="2022-07-14T13:34:43.693" v="2857" actId="207"/>
          <ac:spMkLst>
            <pc:docMk/>
            <pc:sldMk cId="88215770" sldId="361"/>
            <ac:spMk id="2" creationId="{C43ED121-52A4-4FE3-9BE0-71446CD917EE}"/>
          </ac:spMkLst>
        </pc:spChg>
      </pc:sldChg>
      <pc:sldChg chg="add del ord modTransition">
        <pc:chgData name="Andy Nicholls" userId="f3a83628-1c02-41d9-82d2-b3f17fb20586" providerId="ADAL" clId="{7BFAED96-27A6-4E7D-8572-CDC057993F1B}" dt="2022-07-11T10:44:49.789" v="2643" actId="47"/>
        <pc:sldMkLst>
          <pc:docMk/>
          <pc:sldMk cId="2596306331" sldId="2147375088"/>
        </pc:sldMkLst>
      </pc:sldChg>
      <pc:sldChg chg="add modTransition">
        <pc:chgData name="Andy Nicholls" userId="f3a83628-1c02-41d9-82d2-b3f17fb20586" providerId="ADAL" clId="{7BFAED96-27A6-4E7D-8572-CDC057993F1B}" dt="2022-07-11T10:44:52.057" v="2644"/>
        <pc:sldMkLst>
          <pc:docMk/>
          <pc:sldMk cId="705598689" sldId="2147375112"/>
        </pc:sldMkLst>
      </pc:sldChg>
      <pc:sldChg chg="add modTransition modAnim">
        <pc:chgData name="Andy Nicholls" userId="f3a83628-1c02-41d9-82d2-b3f17fb20586" providerId="ADAL" clId="{7BFAED96-27A6-4E7D-8572-CDC057993F1B}" dt="2022-07-25T01:44:32.099" v="4132"/>
        <pc:sldMkLst>
          <pc:docMk/>
          <pc:sldMk cId="2058161929" sldId="2147375113"/>
        </pc:sldMkLst>
      </pc:sldChg>
      <pc:sldChg chg="add modTransition">
        <pc:chgData name="Andy Nicholls" userId="f3a83628-1c02-41d9-82d2-b3f17fb20586" providerId="ADAL" clId="{7BFAED96-27A6-4E7D-8572-CDC057993F1B}" dt="2022-07-11T10:44:52.057" v="2644"/>
        <pc:sldMkLst>
          <pc:docMk/>
          <pc:sldMk cId="3304388476" sldId="2147375114"/>
        </pc:sldMkLst>
      </pc:sldChg>
      <pc:sldChg chg="add modTransition modAnim">
        <pc:chgData name="Andy Nicholls" userId="f3a83628-1c02-41d9-82d2-b3f17fb20586" providerId="ADAL" clId="{7BFAED96-27A6-4E7D-8572-CDC057993F1B}" dt="2022-07-25T01:39:52.713" v="4118"/>
        <pc:sldMkLst>
          <pc:docMk/>
          <pc:sldMk cId="4022672752" sldId="2147375115"/>
        </pc:sldMkLst>
      </pc:sldChg>
      <pc:sldChg chg="add modTransition modAnim">
        <pc:chgData name="Andy Nicholls" userId="f3a83628-1c02-41d9-82d2-b3f17fb20586" providerId="ADAL" clId="{7BFAED96-27A6-4E7D-8572-CDC057993F1B}" dt="2022-07-25T01:40:03.669" v="4119"/>
        <pc:sldMkLst>
          <pc:docMk/>
          <pc:sldMk cId="1871716508" sldId="2147375116"/>
        </pc:sldMkLst>
      </pc:sldChg>
      <pc:sldChg chg="add modTransition modAnim">
        <pc:chgData name="Andy Nicholls" userId="f3a83628-1c02-41d9-82d2-b3f17fb20586" providerId="ADAL" clId="{7BFAED96-27A6-4E7D-8572-CDC057993F1B}" dt="2022-07-25T01:40:14.679" v="4120"/>
        <pc:sldMkLst>
          <pc:docMk/>
          <pc:sldMk cId="606940607" sldId="2147375117"/>
        </pc:sldMkLst>
      </pc:sldChg>
      <pc:sldChg chg="add modTransition modAnim">
        <pc:chgData name="Andy Nicholls" userId="f3a83628-1c02-41d9-82d2-b3f17fb20586" providerId="ADAL" clId="{7BFAED96-27A6-4E7D-8572-CDC057993F1B}" dt="2022-07-25T01:40:30.737" v="4121"/>
        <pc:sldMkLst>
          <pc:docMk/>
          <pc:sldMk cId="1404113654" sldId="2147375118"/>
        </pc:sldMkLst>
      </pc:sldChg>
      <pc:sldChg chg="add modTransition modAnim">
        <pc:chgData name="Andy Nicholls" userId="f3a83628-1c02-41d9-82d2-b3f17fb20586" providerId="ADAL" clId="{7BFAED96-27A6-4E7D-8572-CDC057993F1B}" dt="2022-07-25T01:40:41.428" v="4122"/>
        <pc:sldMkLst>
          <pc:docMk/>
          <pc:sldMk cId="3541536180" sldId="2147375119"/>
        </pc:sldMkLst>
      </pc:sldChg>
      <pc:sldChg chg="add modTransition modAnim">
        <pc:chgData name="Andy Nicholls" userId="f3a83628-1c02-41d9-82d2-b3f17fb20586" providerId="ADAL" clId="{7BFAED96-27A6-4E7D-8572-CDC057993F1B}" dt="2022-07-25T01:40:52.754" v="4123"/>
        <pc:sldMkLst>
          <pc:docMk/>
          <pc:sldMk cId="3995015849" sldId="2147375120"/>
        </pc:sldMkLst>
      </pc:sldChg>
      <pc:sldChg chg="addSp delSp modSp add mod modTransition addAnim delAnim modAnim">
        <pc:chgData name="Andy Nicholls" userId="f3a83628-1c02-41d9-82d2-b3f17fb20586" providerId="ADAL" clId="{7BFAED96-27A6-4E7D-8572-CDC057993F1B}" dt="2022-07-25T01:42:46.817" v="4130"/>
        <pc:sldMkLst>
          <pc:docMk/>
          <pc:sldMk cId="29081471" sldId="2147375121"/>
        </pc:sldMkLst>
        <pc:spChg chg="add mod">
          <ac:chgData name="Andy Nicholls" userId="f3a83628-1c02-41d9-82d2-b3f17fb20586" providerId="ADAL" clId="{7BFAED96-27A6-4E7D-8572-CDC057993F1B}" dt="2022-07-25T01:41:29.053" v="4124"/>
          <ac:spMkLst>
            <pc:docMk/>
            <pc:sldMk cId="29081471" sldId="2147375121"/>
            <ac:spMk id="53" creationId="{BA4E9271-B2CD-4057-9FDC-BE454E057FE7}"/>
          </ac:spMkLst>
        </pc:spChg>
        <pc:spChg chg="add del mod">
          <ac:chgData name="Andy Nicholls" userId="f3a83628-1c02-41d9-82d2-b3f17fb20586" providerId="ADAL" clId="{7BFAED96-27A6-4E7D-8572-CDC057993F1B}" dt="2022-07-11T10:46:23.294" v="2649" actId="478"/>
          <ac:spMkLst>
            <pc:docMk/>
            <pc:sldMk cId="29081471" sldId="2147375121"/>
            <ac:spMk id="53" creationId="{F8C3C90C-45E9-423E-8D08-D498A7896369}"/>
          </ac:spMkLst>
        </pc:spChg>
        <pc:spChg chg="add del mod">
          <ac:chgData name="Andy Nicholls" userId="f3a83628-1c02-41d9-82d2-b3f17fb20586" providerId="ADAL" clId="{7BFAED96-27A6-4E7D-8572-CDC057993F1B}" dt="2022-07-11T10:47:57.623" v="2695" actId="478"/>
          <ac:spMkLst>
            <pc:docMk/>
            <pc:sldMk cId="29081471" sldId="2147375121"/>
            <ac:spMk id="61" creationId="{17C58E04-69D2-44E5-B207-CAEAC4C090B1}"/>
          </ac:spMkLst>
        </pc:spChg>
        <pc:spChg chg="add del mod">
          <ac:chgData name="Andy Nicholls" userId="f3a83628-1c02-41d9-82d2-b3f17fb20586" providerId="ADAL" clId="{7BFAED96-27A6-4E7D-8572-CDC057993F1B}" dt="2022-07-11T10:55:04.056" v="2728" actId="478"/>
          <ac:spMkLst>
            <pc:docMk/>
            <pc:sldMk cId="29081471" sldId="2147375121"/>
            <ac:spMk id="62" creationId="{48F92D57-2ADF-4707-A597-E754C90B9AB1}"/>
          </ac:spMkLst>
        </pc:spChg>
        <pc:picChg chg="add del mod ord">
          <ac:chgData name="Andy Nicholls" userId="f3a83628-1c02-41d9-82d2-b3f17fb20586" providerId="ADAL" clId="{7BFAED96-27A6-4E7D-8572-CDC057993F1B}" dt="2022-07-11T10:54:44.842" v="2726" actId="478"/>
          <ac:picMkLst>
            <pc:docMk/>
            <pc:sldMk cId="29081471" sldId="2147375121"/>
            <ac:picMk id="47" creationId="{ADFC3C6E-613F-4159-AC60-A5F308CFDCCF}"/>
          </ac:picMkLst>
        </pc:picChg>
        <pc:picChg chg="add mod">
          <ac:chgData name="Andy Nicholls" userId="f3a83628-1c02-41d9-82d2-b3f17fb20586" providerId="ADAL" clId="{7BFAED96-27A6-4E7D-8572-CDC057993F1B}" dt="2022-07-25T01:41:29.053" v="4124"/>
          <ac:picMkLst>
            <pc:docMk/>
            <pc:sldMk cId="29081471" sldId="2147375121"/>
            <ac:picMk id="47" creationId="{DD543190-1D8D-446F-8734-0A0F61989FDF}"/>
          </ac:picMkLst>
        </pc:picChg>
        <pc:picChg chg="add del mod">
          <ac:chgData name="Andy Nicholls" userId="f3a83628-1c02-41d9-82d2-b3f17fb20586" providerId="ADAL" clId="{7BFAED96-27A6-4E7D-8572-CDC057993F1B}" dt="2022-07-11T10:47:57.623" v="2695" actId="478"/>
          <ac:picMkLst>
            <pc:docMk/>
            <pc:sldMk cId="29081471" sldId="2147375121"/>
            <ac:picMk id="60" creationId="{EF4DF472-B209-452A-9628-1C7E6285C124}"/>
          </ac:picMkLst>
        </pc:picChg>
        <pc:picChg chg="add del mod">
          <ac:chgData name="Andy Nicholls" userId="f3a83628-1c02-41d9-82d2-b3f17fb20586" providerId="ADAL" clId="{7BFAED96-27A6-4E7D-8572-CDC057993F1B}" dt="2022-07-11T10:55:28.613" v="2733" actId="478"/>
          <ac:picMkLst>
            <pc:docMk/>
            <pc:sldMk cId="29081471" sldId="2147375121"/>
            <ac:picMk id="63" creationId="{D17E3258-979B-4ED2-B0A5-97799B38C28D}"/>
          </ac:picMkLst>
        </pc:picChg>
        <pc:picChg chg="add del mod">
          <ac:chgData name="Andy Nicholls" userId="f3a83628-1c02-41d9-82d2-b3f17fb20586" providerId="ADAL" clId="{7BFAED96-27A6-4E7D-8572-CDC057993F1B}" dt="2022-07-11T10:55:08.591" v="2731" actId="478"/>
          <ac:picMkLst>
            <pc:docMk/>
            <pc:sldMk cId="29081471" sldId="2147375121"/>
            <ac:picMk id="64" creationId="{E6DAC654-D15E-483C-9700-6879F44FC4E5}"/>
          </ac:picMkLst>
        </pc:picChg>
        <pc:picChg chg="add mod">
          <ac:chgData name="Andy Nicholls" userId="f3a83628-1c02-41d9-82d2-b3f17fb20586" providerId="ADAL" clId="{7BFAED96-27A6-4E7D-8572-CDC057993F1B}" dt="2022-07-11T10:55:29.462" v="2734"/>
          <ac:picMkLst>
            <pc:docMk/>
            <pc:sldMk cId="29081471" sldId="2147375121"/>
            <ac:picMk id="65" creationId="{3264EF1A-2A1F-4476-B54C-BE9A3F12004B}"/>
          </ac:picMkLst>
        </pc:picChg>
      </pc:sldChg>
      <pc:sldChg chg="modSp add del mod modNotesTx">
        <pc:chgData name="Andy Nicholls" userId="f3a83628-1c02-41d9-82d2-b3f17fb20586" providerId="ADAL" clId="{7BFAED96-27A6-4E7D-8572-CDC057993F1B}" dt="2022-07-25T01:41:34.918" v="4126" actId="47"/>
        <pc:sldMkLst>
          <pc:docMk/>
          <pc:sldMk cId="2725541062" sldId="2147375122"/>
        </pc:sldMkLst>
        <pc:spChg chg="mod">
          <ac:chgData name="Andy Nicholls" userId="f3a83628-1c02-41d9-82d2-b3f17fb20586" providerId="ADAL" clId="{7BFAED96-27A6-4E7D-8572-CDC057993F1B}" dt="2022-07-11T10:56:10.856" v="2739" actId="20577"/>
          <ac:spMkLst>
            <pc:docMk/>
            <pc:sldMk cId="2725541062" sldId="2147375122"/>
            <ac:spMk id="61" creationId="{17C58E04-69D2-44E5-B207-CAEAC4C090B1}"/>
          </ac:spMkLst>
        </pc:spChg>
      </pc:sldChg>
      <pc:sldChg chg="addSp delSp modSp mod modClrScheme chgLayout">
        <pc:chgData name="Andy Nicholls" userId="f3a83628-1c02-41d9-82d2-b3f17fb20586" providerId="ADAL" clId="{7BFAED96-27A6-4E7D-8572-CDC057993F1B}" dt="2022-07-14T13:32:11.771" v="2856" actId="700"/>
        <pc:sldMkLst>
          <pc:docMk/>
          <pc:sldMk cId="57632214" sldId="2147375130"/>
        </pc:sldMkLst>
        <pc:spChg chg="mod ord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2" creationId="{3EAA3764-6573-4366-ADA9-E5AC5CDDB6E2}"/>
          </ac:spMkLst>
        </pc:spChg>
        <pc:spChg chg="add del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3" creationId="{CFADDB92-ED88-4823-A422-849A00C96C40}"/>
          </ac:spMkLst>
        </pc:spChg>
        <pc:spChg chg="mod ord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4" creationId="{D812BC68-DB5E-478E-8C4C-D0DD2F962BB4}"/>
          </ac:spMkLst>
        </pc:spChg>
        <pc:spChg chg="mod ord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5" creationId="{03194638-0192-4C05-ABFE-6C7C3DAED481}"/>
          </ac:spMkLst>
        </pc:spChg>
        <pc:spChg chg="add del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6" creationId="{DA406B69-B3EC-4351-9DE9-6571343A8167}"/>
          </ac:spMkLst>
        </pc:spChg>
        <pc:spChg chg="add del mod ord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7" creationId="{157B4C4E-B39B-45A5-B413-C9C1C580E53D}"/>
          </ac:spMkLst>
        </pc:spChg>
        <pc:spChg chg="add del mod ord">
          <ac:chgData name="Andy Nicholls" userId="f3a83628-1c02-41d9-82d2-b3f17fb20586" providerId="ADAL" clId="{7BFAED96-27A6-4E7D-8572-CDC057993F1B}" dt="2022-07-14T13:32:11.771" v="2856" actId="700"/>
          <ac:spMkLst>
            <pc:docMk/>
            <pc:sldMk cId="57632214" sldId="2147375130"/>
            <ac:spMk id="8" creationId="{9E6D78DD-57BD-420D-B560-56928FC5DDB1}"/>
          </ac:spMkLst>
        </pc:spChg>
        <pc:spChg chg="add del mod ord">
          <ac:chgData name="Andy Nicholls" userId="f3a83628-1c02-41d9-82d2-b3f17fb20586" providerId="ADAL" clId="{7BFAED96-27A6-4E7D-8572-CDC057993F1B}" dt="2022-07-14T13:32:02.472" v="2854" actId="700"/>
          <ac:spMkLst>
            <pc:docMk/>
            <pc:sldMk cId="57632214" sldId="2147375130"/>
            <ac:spMk id="9" creationId="{C05170C4-C61B-4596-B423-34194319AF13}"/>
          </ac:spMkLst>
        </pc:spChg>
      </pc:sldChg>
      <pc:sldChg chg="add">
        <pc:chgData name="Andy Nicholls" userId="f3a83628-1c02-41d9-82d2-b3f17fb20586" providerId="ADAL" clId="{7BFAED96-27A6-4E7D-8572-CDC057993F1B}" dt="2022-07-25T01:54:31.442" v="4135"/>
        <pc:sldMkLst>
          <pc:docMk/>
          <pc:sldMk cId="171507483" sldId="2147375134"/>
        </pc:sldMkLst>
      </pc:sldChg>
      <pc:sldChg chg="addSp delSp modSp new del mod ord modClrScheme modAnim chgLayout">
        <pc:chgData name="Andy Nicholls" userId="f3a83628-1c02-41d9-82d2-b3f17fb20586" providerId="ADAL" clId="{7BFAED96-27A6-4E7D-8572-CDC057993F1B}" dt="2022-07-25T01:54:25.762" v="4134" actId="2696"/>
        <pc:sldMkLst>
          <pc:docMk/>
          <pc:sldMk cId="945157843" sldId="2147375134"/>
        </pc:sldMkLst>
        <pc:spChg chg="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2" creationId="{3B12C540-AFDB-4C9D-BAA3-BB6E4C99B377}"/>
          </ac:spMkLst>
        </pc:spChg>
        <pc:spChg chg="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3" creationId="{DDAC6246-EBF8-4E42-A166-F4704EED7985}"/>
          </ac:spMkLst>
        </pc:spChg>
        <pc:spChg chg="del mod ord">
          <ac:chgData name="Andy Nicholls" userId="f3a83628-1c02-41d9-82d2-b3f17fb20586" providerId="ADAL" clId="{7BFAED96-27A6-4E7D-8572-CDC057993F1B}" dt="2022-07-20T09:34:59.986" v="2886" actId="700"/>
          <ac:spMkLst>
            <pc:docMk/>
            <pc:sldMk cId="945157843" sldId="2147375134"/>
            <ac:spMk id="4" creationId="{7A795E86-C874-4C93-9E9A-DBE5F996E96E}"/>
          </ac:spMkLst>
        </pc:spChg>
        <pc:spChg chg="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5" creationId="{E8A2DBFA-3A6F-42FB-9C4D-359F2724911F}"/>
          </ac:spMkLst>
        </pc:spChg>
        <pc:spChg chg="del mod ord">
          <ac:chgData name="Andy Nicholls" userId="f3a83628-1c02-41d9-82d2-b3f17fb20586" providerId="ADAL" clId="{7BFAED96-27A6-4E7D-8572-CDC057993F1B}" dt="2022-07-20T09:34:59.986" v="2886" actId="700"/>
          <ac:spMkLst>
            <pc:docMk/>
            <pc:sldMk cId="945157843" sldId="2147375134"/>
            <ac:spMk id="6" creationId="{3B3FC41B-FE92-48C8-A1DB-13B275D42C6B}"/>
          </ac:spMkLst>
        </pc:spChg>
        <pc:spChg chg="add del mod">
          <ac:chgData name="Andy Nicholls" userId="f3a83628-1c02-41d9-82d2-b3f17fb20586" providerId="ADAL" clId="{7BFAED96-27A6-4E7D-8572-CDC057993F1B}" dt="2022-07-20T09:34:53.496" v="2885" actId="478"/>
          <ac:spMkLst>
            <pc:docMk/>
            <pc:sldMk cId="945157843" sldId="2147375134"/>
            <ac:spMk id="7" creationId="{DB4E1536-FD5D-47B4-90DD-AB1D812EF677}"/>
          </ac:spMkLst>
        </pc:spChg>
        <pc:spChg chg="add del 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9" creationId="{3677692D-92F0-4409-A149-5A2524A87302}"/>
          </ac:spMkLst>
        </pc:spChg>
        <pc:spChg chg="add 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10" creationId="{882ACEED-6413-43B2-8AE7-4278F65BCDAE}"/>
          </ac:spMkLst>
        </pc:spChg>
        <pc:spChg chg="add del mod ord">
          <ac:chgData name="Andy Nicholls" userId="f3a83628-1c02-41d9-82d2-b3f17fb20586" providerId="ADAL" clId="{7BFAED96-27A6-4E7D-8572-CDC057993F1B}" dt="2022-07-20T11:28:34.192" v="3281" actId="114"/>
          <ac:spMkLst>
            <pc:docMk/>
            <pc:sldMk cId="945157843" sldId="2147375134"/>
            <ac:spMk id="11" creationId="{62F6FB14-DDA1-46D9-8234-40A083353B77}"/>
          </ac:spMkLst>
        </pc:spChg>
        <pc:spChg chg="add del 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16" creationId="{724F5CB9-8202-43F7-B065-12D93C0B93C8}"/>
          </ac:spMkLst>
        </pc:spChg>
        <pc:spChg chg="add del 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17" creationId="{E2274D5C-61D2-4C7C-9BCA-02D2DA1623CF}"/>
          </ac:spMkLst>
        </pc:spChg>
        <pc:spChg chg="add mod">
          <ac:chgData name="Andy Nicholls" userId="f3a83628-1c02-41d9-82d2-b3f17fb20586" providerId="ADAL" clId="{7BFAED96-27A6-4E7D-8572-CDC057993F1B}" dt="2022-07-25T01:37:56.009" v="4110" actId="208"/>
          <ac:spMkLst>
            <pc:docMk/>
            <pc:sldMk cId="945157843" sldId="2147375134"/>
            <ac:spMk id="18" creationId="{3D4C2A1E-1CAB-480A-9638-A3884662F892}"/>
          </ac:spMkLst>
        </pc:spChg>
        <pc:spChg chg="add del mod ord">
          <ac:chgData name="Andy Nicholls" userId="f3a83628-1c02-41d9-82d2-b3f17fb20586" providerId="ADAL" clId="{7BFAED96-27A6-4E7D-8572-CDC057993F1B}" dt="2022-07-20T10:32:27.299" v="3126" actId="700"/>
          <ac:spMkLst>
            <pc:docMk/>
            <pc:sldMk cId="945157843" sldId="2147375134"/>
            <ac:spMk id="18" creationId="{98A2DFC2-5B1C-491D-BB34-97219C67F7BA}"/>
          </ac:spMkLst>
        </pc:spChg>
        <pc:spChg chg="add mod">
          <ac:chgData name="Andy Nicholls" userId="f3a83628-1c02-41d9-82d2-b3f17fb20586" providerId="ADAL" clId="{7BFAED96-27A6-4E7D-8572-CDC057993F1B}" dt="2022-07-25T01:38:31.056" v="4115" actId="1076"/>
          <ac:spMkLst>
            <pc:docMk/>
            <pc:sldMk cId="945157843" sldId="2147375134"/>
            <ac:spMk id="19" creationId="{DC7056F5-7922-4379-8208-7666C1CC1270}"/>
          </ac:spMkLst>
        </pc:spChg>
        <pc:spChg chg="add del mod ord">
          <ac:chgData name="Andy Nicholls" userId="f3a83628-1c02-41d9-82d2-b3f17fb20586" providerId="ADAL" clId="{7BFAED96-27A6-4E7D-8572-CDC057993F1B}" dt="2022-07-20T10:32:18.837" v="3120" actId="700"/>
          <ac:spMkLst>
            <pc:docMk/>
            <pc:sldMk cId="945157843" sldId="2147375134"/>
            <ac:spMk id="20" creationId="{A9F2F6B6-DD51-4D58-AE3E-A9763E95D2BE}"/>
          </ac:spMkLst>
        </pc:spChg>
        <pc:spChg chg="add del mod ord">
          <ac:chgData name="Andy Nicholls" userId="f3a83628-1c02-41d9-82d2-b3f17fb20586" providerId="ADAL" clId="{7BFAED96-27A6-4E7D-8572-CDC057993F1B}" dt="2022-07-20T10:32:18.837" v="3120" actId="700"/>
          <ac:spMkLst>
            <pc:docMk/>
            <pc:sldMk cId="945157843" sldId="2147375134"/>
            <ac:spMk id="21" creationId="{B700D8E1-2EDF-4763-A66A-6D95835E8BC2}"/>
          </ac:spMkLst>
        </pc:spChg>
        <pc:spChg chg="add del mod">
          <ac:chgData name="Andy Nicholls" userId="f3a83628-1c02-41d9-82d2-b3f17fb20586" providerId="ADAL" clId="{7BFAED96-27A6-4E7D-8572-CDC057993F1B}" dt="2022-07-20T10:32:17.619" v="3117" actId="478"/>
          <ac:spMkLst>
            <pc:docMk/>
            <pc:sldMk cId="945157843" sldId="2147375134"/>
            <ac:spMk id="24" creationId="{3A219A22-D063-45B5-B535-1FB979AB452F}"/>
          </ac:spMkLst>
        </pc:spChg>
        <pc:spChg chg="add mod">
          <ac:chgData name="Andy Nicholls" userId="f3a83628-1c02-41d9-82d2-b3f17fb20586" providerId="ADAL" clId="{7BFAED96-27A6-4E7D-8572-CDC057993F1B}" dt="2022-07-20T11:26:39.325" v="3280" actId="1076"/>
          <ac:spMkLst>
            <pc:docMk/>
            <pc:sldMk cId="945157843" sldId="2147375134"/>
            <ac:spMk id="26" creationId="{76AE8680-6D5D-4602-9BB5-1079C6C0335C}"/>
          </ac:spMkLst>
        </pc:spChg>
        <pc:spChg chg="add mod ord">
          <ac:chgData name="Andy Nicholls" userId="f3a83628-1c02-41d9-82d2-b3f17fb20586" providerId="ADAL" clId="{7BFAED96-27A6-4E7D-8572-CDC057993F1B}" dt="2022-07-20T11:25:03.468" v="3269" actId="1076"/>
          <ac:spMkLst>
            <pc:docMk/>
            <pc:sldMk cId="945157843" sldId="2147375134"/>
            <ac:spMk id="27" creationId="{7FC0C13E-3A60-4F78-89E2-0F19788EA298}"/>
          </ac:spMkLst>
        </pc:spChg>
        <pc:spChg chg="add mod ord">
          <ac:chgData name="Andy Nicholls" userId="f3a83628-1c02-41d9-82d2-b3f17fb20586" providerId="ADAL" clId="{7BFAED96-27A6-4E7D-8572-CDC057993F1B}" dt="2022-07-20T11:25:06.769" v="3270" actId="1076"/>
          <ac:spMkLst>
            <pc:docMk/>
            <pc:sldMk cId="945157843" sldId="2147375134"/>
            <ac:spMk id="28" creationId="{A297D014-C13B-4FB2-BE3D-C5B8D667673D}"/>
          </ac:spMkLst>
        </pc:spChg>
        <pc:spChg chg="add mod">
          <ac:chgData name="Andy Nicholls" userId="f3a83628-1c02-41d9-82d2-b3f17fb20586" providerId="ADAL" clId="{7BFAED96-27A6-4E7D-8572-CDC057993F1B}" dt="2022-07-20T11:24:43.958" v="3262" actId="14100"/>
          <ac:spMkLst>
            <pc:docMk/>
            <pc:sldMk cId="945157843" sldId="2147375134"/>
            <ac:spMk id="32" creationId="{A78F0452-B9EA-447D-9C83-AFCBC277944E}"/>
          </ac:spMkLst>
        </pc:spChg>
        <pc:spChg chg="add mod">
          <ac:chgData name="Andy Nicholls" userId="f3a83628-1c02-41d9-82d2-b3f17fb20586" providerId="ADAL" clId="{7BFAED96-27A6-4E7D-8572-CDC057993F1B}" dt="2022-07-20T11:25:16.519" v="3273" actId="14100"/>
          <ac:spMkLst>
            <pc:docMk/>
            <pc:sldMk cId="945157843" sldId="2147375134"/>
            <ac:spMk id="34" creationId="{2A23F8A3-DC53-4CB8-B69A-6503B39A595C}"/>
          </ac:spMkLst>
        </pc:spChg>
        <pc:spChg chg="add mod">
          <ac:chgData name="Andy Nicholls" userId="f3a83628-1c02-41d9-82d2-b3f17fb20586" providerId="ADAL" clId="{7BFAED96-27A6-4E7D-8572-CDC057993F1B}" dt="2022-07-20T11:25:43.201" v="3278" actId="208"/>
          <ac:spMkLst>
            <pc:docMk/>
            <pc:sldMk cId="945157843" sldId="2147375134"/>
            <ac:spMk id="40" creationId="{27C34C82-3708-43DE-839E-BFB904184D97}"/>
          </ac:spMkLst>
        </pc:spChg>
        <pc:picChg chg="add mod">
          <ac:chgData name="Andy Nicholls" userId="f3a83628-1c02-41d9-82d2-b3f17fb20586" providerId="ADAL" clId="{7BFAED96-27A6-4E7D-8572-CDC057993F1B}" dt="2022-07-20T09:34:35.156" v="2861" actId="1076"/>
          <ac:picMkLst>
            <pc:docMk/>
            <pc:sldMk cId="945157843" sldId="2147375134"/>
            <ac:picMk id="8" creationId="{F90D5DA3-EAD7-4BD1-8B0E-6B6E830CE704}"/>
          </ac:picMkLst>
        </pc:picChg>
        <pc:picChg chg="add del mod">
          <ac:chgData name="Andy Nicholls" userId="f3a83628-1c02-41d9-82d2-b3f17fb20586" providerId="ADAL" clId="{7BFAED96-27A6-4E7D-8572-CDC057993F1B}" dt="2022-07-20T10:11:42.765" v="3101" actId="478"/>
          <ac:picMkLst>
            <pc:docMk/>
            <pc:sldMk cId="945157843" sldId="2147375134"/>
            <ac:picMk id="13" creationId="{30B08E6D-6B23-41B5-9277-45CD1599780A}"/>
          </ac:picMkLst>
        </pc:picChg>
        <pc:picChg chg="add del mod ord">
          <ac:chgData name="Andy Nicholls" userId="f3a83628-1c02-41d9-82d2-b3f17fb20586" providerId="ADAL" clId="{7BFAED96-27A6-4E7D-8572-CDC057993F1B}" dt="2022-07-20T11:49:25.159" v="3285" actId="14100"/>
          <ac:picMkLst>
            <pc:docMk/>
            <pc:sldMk cId="945157843" sldId="2147375134"/>
            <ac:picMk id="15" creationId="{CC72C32C-E36F-4D75-BAA6-2C38363FB4E3}"/>
          </ac:picMkLst>
        </pc:picChg>
        <pc:picChg chg="add del">
          <ac:chgData name="Andy Nicholls" userId="f3a83628-1c02-41d9-82d2-b3f17fb20586" providerId="ADAL" clId="{7BFAED96-27A6-4E7D-8572-CDC057993F1B}" dt="2022-07-20T10:32:20.001" v="3121"/>
          <ac:picMkLst>
            <pc:docMk/>
            <pc:sldMk cId="945157843" sldId="2147375134"/>
            <ac:picMk id="19" creationId="{87DB7745-FD4F-470C-9F08-5EE7B7B0E6CF}"/>
          </ac:picMkLst>
        </pc:picChg>
        <pc:picChg chg="add del mod">
          <ac:chgData name="Andy Nicholls" userId="f3a83628-1c02-41d9-82d2-b3f17fb20586" providerId="ADAL" clId="{7BFAED96-27A6-4E7D-8572-CDC057993F1B}" dt="2022-07-20T10:32:18.024" v="3118"/>
          <ac:picMkLst>
            <pc:docMk/>
            <pc:sldMk cId="945157843" sldId="2147375134"/>
            <ac:picMk id="22" creationId="{57148417-C28F-4188-9840-815377775F6B}"/>
          </ac:picMkLst>
        </pc:picChg>
        <pc:cxnChg chg="add mod">
          <ac:chgData name="Andy Nicholls" userId="f3a83628-1c02-41d9-82d2-b3f17fb20586" providerId="ADAL" clId="{7BFAED96-27A6-4E7D-8572-CDC057993F1B}" dt="2022-07-20T11:24:56.654" v="3265" actId="14100"/>
          <ac:cxnSpMkLst>
            <pc:docMk/>
            <pc:sldMk cId="945157843" sldId="2147375134"/>
            <ac:cxnSpMk id="30" creationId="{C829F1FD-A72F-438A-81E6-5092D1EBF541}"/>
          </ac:cxnSpMkLst>
        </pc:cxnChg>
        <pc:cxnChg chg="add mod">
          <ac:chgData name="Andy Nicholls" userId="f3a83628-1c02-41d9-82d2-b3f17fb20586" providerId="ADAL" clId="{7BFAED96-27A6-4E7D-8572-CDC057993F1B}" dt="2022-07-20T11:28:55.280" v="3283" actId="1076"/>
          <ac:cxnSpMkLst>
            <pc:docMk/>
            <pc:sldMk cId="945157843" sldId="2147375134"/>
            <ac:cxnSpMk id="35" creationId="{17C791A4-FCDF-4931-8949-4368109D864D}"/>
          </ac:cxnSpMkLst>
        </pc:cxnChg>
      </pc:sldChg>
      <pc:sldChg chg="add del">
        <pc:chgData name="Andy Nicholls" userId="f3a83628-1c02-41d9-82d2-b3f17fb20586" providerId="ADAL" clId="{7BFAED96-27A6-4E7D-8572-CDC057993F1B}" dt="2022-07-20T09:59:59.624" v="3095" actId="47"/>
        <pc:sldMkLst>
          <pc:docMk/>
          <pc:sldMk cId="1004648636" sldId="2147375135"/>
        </pc:sldMkLst>
      </pc:sldChg>
      <pc:sldChg chg="addSp delSp modSp new mod ord modClrScheme chgLayout">
        <pc:chgData name="Andy Nicholls" userId="f3a83628-1c02-41d9-82d2-b3f17fb20586" providerId="ADAL" clId="{7BFAED96-27A6-4E7D-8572-CDC057993F1B}" dt="2022-07-25T01:03:58.049" v="3381" actId="27636"/>
        <pc:sldMkLst>
          <pc:docMk/>
          <pc:sldMk cId="4038970807" sldId="2147375135"/>
        </pc:sldMkLst>
        <pc:spChg chg="del mod ord">
          <ac:chgData name="Andy Nicholls" userId="f3a83628-1c02-41d9-82d2-b3f17fb20586" providerId="ADAL" clId="{7BFAED96-27A6-4E7D-8572-CDC057993F1B}" dt="2022-07-25T01:02:06.863" v="3334" actId="700"/>
          <ac:spMkLst>
            <pc:docMk/>
            <pc:sldMk cId="4038970807" sldId="2147375135"/>
            <ac:spMk id="2" creationId="{CC1CB728-2D59-403B-8AFB-3B3D164C2D53}"/>
          </ac:spMkLst>
        </pc:spChg>
        <pc:spChg chg="del mod ord">
          <ac:chgData name="Andy Nicholls" userId="f3a83628-1c02-41d9-82d2-b3f17fb20586" providerId="ADAL" clId="{7BFAED96-27A6-4E7D-8572-CDC057993F1B}" dt="2022-07-25T01:02:06.863" v="3334" actId="700"/>
          <ac:spMkLst>
            <pc:docMk/>
            <pc:sldMk cId="4038970807" sldId="2147375135"/>
            <ac:spMk id="3" creationId="{9DA0A9EF-9E49-4307-81B4-78944B01B54C}"/>
          </ac:spMkLst>
        </pc:spChg>
        <pc:spChg chg="add mod ord">
          <ac:chgData name="Andy Nicholls" userId="f3a83628-1c02-41d9-82d2-b3f17fb20586" providerId="ADAL" clId="{7BFAED96-27A6-4E7D-8572-CDC057993F1B}" dt="2022-07-25T01:03:36.740" v="3376" actId="20577"/>
          <ac:spMkLst>
            <pc:docMk/>
            <pc:sldMk cId="4038970807" sldId="2147375135"/>
            <ac:spMk id="4" creationId="{87C5EE17-28AC-4B08-AC41-E87328D317D4}"/>
          </ac:spMkLst>
        </pc:spChg>
        <pc:spChg chg="add mod ord">
          <ac:chgData name="Andy Nicholls" userId="f3a83628-1c02-41d9-82d2-b3f17fb20586" providerId="ADAL" clId="{7BFAED96-27A6-4E7D-8572-CDC057993F1B}" dt="2022-07-25T01:02:06.863" v="3334" actId="700"/>
          <ac:spMkLst>
            <pc:docMk/>
            <pc:sldMk cId="4038970807" sldId="2147375135"/>
            <ac:spMk id="5" creationId="{4E65ED68-93BA-4926-9829-24B4CF29FAFE}"/>
          </ac:spMkLst>
        </pc:spChg>
        <pc:spChg chg="add del mod ord">
          <ac:chgData name="Andy Nicholls" userId="f3a83628-1c02-41d9-82d2-b3f17fb20586" providerId="ADAL" clId="{7BFAED96-27A6-4E7D-8572-CDC057993F1B}" dt="2022-07-25T01:03:53.311" v="3378" actId="478"/>
          <ac:spMkLst>
            <pc:docMk/>
            <pc:sldMk cId="4038970807" sldId="2147375135"/>
            <ac:spMk id="6" creationId="{E708D89C-39B4-4CB7-9577-1699C44FBD5D}"/>
          </ac:spMkLst>
        </pc:spChg>
        <pc:spChg chg="add mod ord">
          <ac:chgData name="Andy Nicholls" userId="f3a83628-1c02-41d9-82d2-b3f17fb20586" providerId="ADAL" clId="{7BFAED96-27A6-4E7D-8572-CDC057993F1B}" dt="2022-07-25T01:03:58.049" v="3381" actId="27636"/>
          <ac:spMkLst>
            <pc:docMk/>
            <pc:sldMk cId="4038970807" sldId="2147375135"/>
            <ac:spMk id="7" creationId="{36BA6D34-3362-476B-880B-A9DEAC4921EA}"/>
          </ac:spMkLst>
        </pc:spChg>
      </pc:sldChg>
      <pc:sldChg chg="addSp delSp modSp new del mod modClrScheme chgLayout">
        <pc:chgData name="Andy Nicholls" userId="f3a83628-1c02-41d9-82d2-b3f17fb20586" providerId="ADAL" clId="{7BFAED96-27A6-4E7D-8572-CDC057993F1B}" dt="2022-07-25T01:27:14.629" v="3786" actId="47"/>
        <pc:sldMkLst>
          <pc:docMk/>
          <pc:sldMk cId="3817449228" sldId="2147375136"/>
        </pc:sldMkLst>
        <pc:spChg chg="del mo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2" creationId="{5D6D375A-FD41-44E2-A6CE-AC5340A32E42}"/>
          </ac:spMkLst>
        </pc:spChg>
        <pc:spChg chg="del 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3" creationId="{273CA150-9406-4E83-A389-EE529420ED94}"/>
          </ac:spMkLst>
        </pc:spChg>
        <pc:spChg chg="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4" creationId="{B980F8A6-A7BC-4144-BC4D-973AD7263A15}"/>
          </ac:spMkLst>
        </pc:spChg>
        <pc:spChg chg="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5" creationId="{985CA413-A9B5-47F8-ABF8-DB3EF31EA2A8}"/>
          </ac:spMkLst>
        </pc:spChg>
        <pc:spChg chg="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6" creationId="{34AEDC74-BA77-4D2D-83BF-584439B2DB6F}"/>
          </ac:spMkLst>
        </pc:spChg>
        <pc:spChg chg="del 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7" creationId="{E4D8D409-7EFD-4BAC-87F0-ED830FAEB86C}"/>
          </ac:spMkLst>
        </pc:spChg>
        <pc:spChg chg="add mod">
          <ac:chgData name="Andy Nicholls" userId="f3a83628-1c02-41d9-82d2-b3f17fb20586" providerId="ADAL" clId="{7BFAED96-27A6-4E7D-8572-CDC057993F1B}" dt="2022-07-25T01:25:55.773" v="3715" actId="20577"/>
          <ac:spMkLst>
            <pc:docMk/>
            <pc:sldMk cId="3817449228" sldId="2147375136"/>
            <ac:spMk id="8" creationId="{EEA7B597-48F4-45C9-9DF7-E10149789D65}"/>
          </ac:spMkLst>
        </pc:spChg>
        <pc:spChg chg="add mod">
          <ac:chgData name="Andy Nicholls" userId="f3a83628-1c02-41d9-82d2-b3f17fb20586" providerId="ADAL" clId="{7BFAED96-27A6-4E7D-8572-CDC057993F1B}" dt="2022-07-25T01:14:43.255" v="3446" actId="1076"/>
          <ac:spMkLst>
            <pc:docMk/>
            <pc:sldMk cId="3817449228" sldId="2147375136"/>
            <ac:spMk id="9" creationId="{266BC13D-3F18-4CCB-A0C0-577A7223866A}"/>
          </ac:spMkLst>
        </pc:spChg>
        <pc:spChg chg="add del mod">
          <ac:chgData name="Andy Nicholls" userId="f3a83628-1c02-41d9-82d2-b3f17fb20586" providerId="ADAL" clId="{7BFAED96-27A6-4E7D-8572-CDC057993F1B}" dt="2022-07-25T01:14:15.149" v="3441" actId="478"/>
          <ac:spMkLst>
            <pc:docMk/>
            <pc:sldMk cId="3817449228" sldId="2147375136"/>
            <ac:spMk id="10" creationId="{334052B3-C782-4F5A-B04B-F322441728D9}"/>
          </ac:spMkLst>
        </pc:spChg>
        <pc:spChg chg="add mod ord">
          <ac:chgData name="Andy Nicholls" userId="f3a83628-1c02-41d9-82d2-b3f17fb20586" providerId="ADAL" clId="{7BFAED96-27A6-4E7D-8572-CDC057993F1B}" dt="2022-07-25T01:25:36.644" v="3671" actId="20577"/>
          <ac:spMkLst>
            <pc:docMk/>
            <pc:sldMk cId="3817449228" sldId="2147375136"/>
            <ac:spMk id="11" creationId="{E4D8E8A8-65BD-4D8B-98C8-11CEECFD41B2}"/>
          </ac:spMkLst>
        </pc:spChg>
        <pc:spChg chg="add mod ord">
          <ac:chgData name="Andy Nicholls" userId="f3a83628-1c02-41d9-82d2-b3f17fb20586" providerId="ADAL" clId="{7BFAED96-27A6-4E7D-8572-CDC057993F1B}" dt="2022-07-25T01:14:36.395" v="3443" actId="700"/>
          <ac:spMkLst>
            <pc:docMk/>
            <pc:sldMk cId="3817449228" sldId="2147375136"/>
            <ac:spMk id="12" creationId="{8C5C9804-2F17-48FC-8D72-C5DFCF1185DA}"/>
          </ac:spMkLst>
        </pc:spChg>
      </pc:sldChg>
      <pc:sldChg chg="modSp add del mod">
        <pc:chgData name="Andy Nicholls" userId="f3a83628-1c02-41d9-82d2-b3f17fb20586" providerId="ADAL" clId="{7BFAED96-27A6-4E7D-8572-CDC057993F1B}" dt="2022-07-25T01:27:24.237" v="3788" actId="47"/>
        <pc:sldMkLst>
          <pc:docMk/>
          <pc:sldMk cId="4092246154" sldId="2147375137"/>
        </pc:sldMkLst>
        <pc:spChg chg="mod">
          <ac:chgData name="Andy Nicholls" userId="f3a83628-1c02-41d9-82d2-b3f17fb20586" providerId="ADAL" clId="{7BFAED96-27A6-4E7D-8572-CDC057993F1B}" dt="2022-07-25T01:22:20.104" v="3651" actId="20577"/>
          <ac:spMkLst>
            <pc:docMk/>
            <pc:sldMk cId="4092246154" sldId="2147375137"/>
            <ac:spMk id="11" creationId="{E4D8E8A8-65BD-4D8B-98C8-11CEECFD41B2}"/>
          </ac:spMkLst>
        </pc:spChg>
      </pc:sldChg>
      <pc:sldChg chg="modSp add mod ord">
        <pc:chgData name="Andy Nicholls" userId="f3a83628-1c02-41d9-82d2-b3f17fb20586" providerId="ADAL" clId="{7BFAED96-27A6-4E7D-8572-CDC057993F1B}" dt="2022-07-25T12:39:28.301" v="4357" actId="207"/>
        <pc:sldMkLst>
          <pc:docMk/>
          <pc:sldMk cId="422478541" sldId="2147375138"/>
        </pc:sldMkLst>
        <pc:spChg chg="mod">
          <ac:chgData name="Andy Nicholls" userId="f3a83628-1c02-41d9-82d2-b3f17fb20586" providerId="ADAL" clId="{7BFAED96-27A6-4E7D-8572-CDC057993F1B}" dt="2022-07-25T12:39:28.301" v="4357" actId="207"/>
          <ac:spMkLst>
            <pc:docMk/>
            <pc:sldMk cId="422478541" sldId="2147375138"/>
            <ac:spMk id="8" creationId="{EEA7B597-48F4-45C9-9DF7-E10149789D65}"/>
          </ac:spMkLst>
        </pc:spChg>
        <pc:spChg chg="mod">
          <ac:chgData name="Andy Nicholls" userId="f3a83628-1c02-41d9-82d2-b3f17fb20586" providerId="ADAL" clId="{7BFAED96-27A6-4E7D-8572-CDC057993F1B}" dt="2022-07-25T01:26:08.295" v="3717" actId="1076"/>
          <ac:spMkLst>
            <pc:docMk/>
            <pc:sldMk cId="422478541" sldId="2147375138"/>
            <ac:spMk id="9" creationId="{266BC13D-3F18-4CCB-A0C0-577A7223866A}"/>
          </ac:spMkLst>
        </pc:spChg>
        <pc:spChg chg="mod">
          <ac:chgData name="Andy Nicholls" userId="f3a83628-1c02-41d9-82d2-b3f17fb20586" providerId="ADAL" clId="{7BFAED96-27A6-4E7D-8572-CDC057993F1B}" dt="2022-07-25T01:25:28.084" v="3661" actId="20577"/>
          <ac:spMkLst>
            <pc:docMk/>
            <pc:sldMk cId="422478541" sldId="2147375138"/>
            <ac:spMk id="11" creationId="{E4D8E8A8-65BD-4D8B-98C8-11CEECFD41B2}"/>
          </ac:spMkLst>
        </pc:spChg>
      </pc:sldChg>
      <pc:sldChg chg="addSp delSp modSp add mod ord">
        <pc:chgData name="Andy Nicholls" userId="f3a83628-1c02-41d9-82d2-b3f17fb20586" providerId="ADAL" clId="{7BFAED96-27A6-4E7D-8572-CDC057993F1B}" dt="2022-07-25T12:39:32.149" v="4358" actId="207"/>
        <pc:sldMkLst>
          <pc:docMk/>
          <pc:sldMk cId="34529219" sldId="2147375139"/>
        </pc:sldMkLst>
        <pc:spChg chg="mod">
          <ac:chgData name="Andy Nicholls" userId="f3a83628-1c02-41d9-82d2-b3f17fb20586" providerId="ADAL" clId="{7BFAED96-27A6-4E7D-8572-CDC057993F1B}" dt="2022-07-25T12:39:32.149" v="4358" actId="207"/>
          <ac:spMkLst>
            <pc:docMk/>
            <pc:sldMk cId="34529219" sldId="2147375139"/>
            <ac:spMk id="8" creationId="{EEA7B597-48F4-45C9-9DF7-E10149789D65}"/>
          </ac:spMkLst>
        </pc:spChg>
        <pc:spChg chg="mod">
          <ac:chgData name="Andy Nicholls" userId="f3a83628-1c02-41d9-82d2-b3f17fb20586" providerId="ADAL" clId="{7BFAED96-27A6-4E7D-8572-CDC057993F1B}" dt="2022-07-25T01:27:12.058" v="3785" actId="20577"/>
          <ac:spMkLst>
            <pc:docMk/>
            <pc:sldMk cId="34529219" sldId="2147375139"/>
            <ac:spMk id="9" creationId="{266BC13D-3F18-4CCB-A0C0-577A7223866A}"/>
          </ac:spMkLst>
        </pc:spChg>
        <pc:spChg chg="mod">
          <ac:chgData name="Andy Nicholls" userId="f3a83628-1c02-41d9-82d2-b3f17fb20586" providerId="ADAL" clId="{7BFAED96-27A6-4E7D-8572-CDC057993F1B}" dt="2022-07-25T01:26:34.298" v="3720"/>
          <ac:spMkLst>
            <pc:docMk/>
            <pc:sldMk cId="34529219" sldId="2147375139"/>
            <ac:spMk id="11" creationId="{E4D8E8A8-65BD-4D8B-98C8-11CEECFD41B2}"/>
          </ac:spMkLst>
        </pc:spChg>
        <pc:picChg chg="add del">
          <ac:chgData name="Andy Nicholls" userId="f3a83628-1c02-41d9-82d2-b3f17fb20586" providerId="ADAL" clId="{7BFAED96-27A6-4E7D-8572-CDC057993F1B}" dt="2022-07-25T11:01:02.939" v="4332" actId="22"/>
          <ac:picMkLst>
            <pc:docMk/>
            <pc:sldMk cId="34529219" sldId="2147375139"/>
            <ac:picMk id="3" creationId="{8912E61C-4214-4512-8395-23C006B5767F}"/>
          </ac:picMkLst>
        </pc:picChg>
      </pc:sldChg>
      <pc:sldChg chg="modSp add mod">
        <pc:chgData name="Andy Nicholls" userId="f3a83628-1c02-41d9-82d2-b3f17fb20586" providerId="ADAL" clId="{7BFAED96-27A6-4E7D-8572-CDC057993F1B}" dt="2022-07-25T12:39:37.448" v="4359" actId="207"/>
        <pc:sldMkLst>
          <pc:docMk/>
          <pc:sldMk cId="3008024772" sldId="2147375140"/>
        </pc:sldMkLst>
        <pc:spChg chg="mod">
          <ac:chgData name="Andy Nicholls" userId="f3a83628-1c02-41d9-82d2-b3f17fb20586" providerId="ADAL" clId="{7BFAED96-27A6-4E7D-8572-CDC057993F1B}" dt="2022-07-25T12:39:37.448" v="4359" actId="207"/>
          <ac:spMkLst>
            <pc:docMk/>
            <pc:sldMk cId="3008024772" sldId="2147375140"/>
            <ac:spMk id="8" creationId="{EEA7B597-48F4-45C9-9DF7-E10149789D65}"/>
          </ac:spMkLst>
        </pc:spChg>
      </pc:sldChg>
      <pc:sldChg chg="add del">
        <pc:chgData name="Andy Nicholls" userId="f3a83628-1c02-41d9-82d2-b3f17fb20586" providerId="ADAL" clId="{7BFAED96-27A6-4E7D-8572-CDC057993F1B}" dt="2022-07-25T01:54:21.522" v="4133" actId="47"/>
        <pc:sldMkLst>
          <pc:docMk/>
          <pc:sldMk cId="915568865" sldId="2147375141"/>
        </pc:sldMkLst>
      </pc:sldChg>
      <pc:sldChg chg="add ord">
        <pc:chgData name="Andy Nicholls" userId="f3a83628-1c02-41d9-82d2-b3f17fb20586" providerId="ADAL" clId="{7BFAED96-27A6-4E7D-8572-CDC057993F1B}" dt="2022-07-25T01:58:43.587" v="4314"/>
        <pc:sldMkLst>
          <pc:docMk/>
          <pc:sldMk cId="1473540780" sldId="2147375141"/>
        </pc:sldMkLst>
      </pc:sldChg>
      <pc:sldChg chg="addSp modSp new mod">
        <pc:chgData name="Andy Nicholls" userId="f3a83628-1c02-41d9-82d2-b3f17fb20586" providerId="ADAL" clId="{7BFAED96-27A6-4E7D-8572-CDC057993F1B}" dt="2022-07-25T11:01:32.163" v="4356" actId="14861"/>
        <pc:sldMkLst>
          <pc:docMk/>
          <pc:sldMk cId="3799628573" sldId="2147375142"/>
        </pc:sldMkLst>
        <pc:spChg chg="mod">
          <ac:chgData name="Andy Nicholls" userId="f3a83628-1c02-41d9-82d2-b3f17fb20586" providerId="ADAL" clId="{7BFAED96-27A6-4E7D-8572-CDC057993F1B}" dt="2022-07-25T11:01:23.410" v="4355" actId="20577"/>
          <ac:spMkLst>
            <pc:docMk/>
            <pc:sldMk cId="3799628573" sldId="2147375142"/>
            <ac:spMk id="5" creationId="{4B0108FF-6634-4437-A043-894CAEFF345A}"/>
          </ac:spMkLst>
        </pc:spChg>
        <pc:picChg chg="add mod">
          <ac:chgData name="Andy Nicholls" userId="f3a83628-1c02-41d9-82d2-b3f17fb20586" providerId="ADAL" clId="{7BFAED96-27A6-4E7D-8572-CDC057993F1B}" dt="2022-07-25T11:01:32.163" v="4356" actId="14861"/>
          <ac:picMkLst>
            <pc:docMk/>
            <pc:sldMk cId="3799628573" sldId="2147375142"/>
            <ac:picMk id="8" creationId="{181C1299-2B54-4084-8AD4-6B91983EC0AE}"/>
          </ac:picMkLst>
        </pc:picChg>
      </pc:sldChg>
      <pc:sldChg chg="add">
        <pc:chgData name="Andy Nicholls" userId="f3a83628-1c02-41d9-82d2-b3f17fb20586" providerId="ADAL" clId="{7BFAED96-27A6-4E7D-8572-CDC057993F1B}" dt="2022-07-25T12:40:45.001" v="4360"/>
        <pc:sldMkLst>
          <pc:docMk/>
          <pc:sldMk cId="957842406" sldId="2147375143"/>
        </pc:sldMkLst>
      </pc:sldChg>
      <pc:sldChg chg="add ord">
        <pc:chgData name="Andy Nicholls" userId="f3a83628-1c02-41d9-82d2-b3f17fb20586" providerId="ADAL" clId="{7BFAED96-27A6-4E7D-8572-CDC057993F1B}" dt="2022-07-25T20:48:52.875" v="4432"/>
        <pc:sldMkLst>
          <pc:docMk/>
          <pc:sldMk cId="2506142808" sldId="2147375144"/>
        </pc:sldMkLst>
      </pc:sldChg>
      <pc:sldChg chg="add">
        <pc:chgData name="Andy Nicholls" userId="f3a83628-1c02-41d9-82d2-b3f17fb20586" providerId="ADAL" clId="{7BFAED96-27A6-4E7D-8572-CDC057993F1B}" dt="2022-07-25T20:49:10.472" v="4433"/>
        <pc:sldMkLst>
          <pc:docMk/>
          <pc:sldMk cId="2043985292" sldId="2147375145"/>
        </pc:sldMkLst>
      </pc:sldChg>
    </pc:docChg>
  </pc:docChgLst>
  <pc:docChgLst>
    <pc:chgData name="Christina Fillmore" userId="ae3112af-d77c-485d-a731-ec06a71f2b40" providerId="ADAL" clId="{AC54EF94-1BE5-4009-B9AA-5D794C30FB04}"/>
    <pc:docChg chg="undo custSel addSld delSld modSld sldOrd modNotesMaster modHandout">
      <pc:chgData name="Christina Fillmore" userId="ae3112af-d77c-485d-a731-ec06a71f2b40" providerId="ADAL" clId="{AC54EF94-1BE5-4009-B9AA-5D794C30FB04}" dt="2022-07-25T10:00:46.897" v="14084"/>
      <pc:docMkLst>
        <pc:docMk/>
      </pc:docMkLst>
      <pc:sldChg chg="addSp delSp modSp new del mod">
        <pc:chgData name="Christina Fillmore" userId="ae3112af-d77c-485d-a731-ec06a71f2b40" providerId="ADAL" clId="{AC54EF94-1BE5-4009-B9AA-5D794C30FB04}" dt="2022-07-05T08:54:18.641" v="357" actId="47"/>
        <pc:sldMkLst>
          <pc:docMk/>
          <pc:sldMk cId="2725608601" sldId="278"/>
        </pc:sldMkLst>
        <pc:spChg chg="del">
          <ac:chgData name="Christina Fillmore" userId="ae3112af-d77c-485d-a731-ec06a71f2b40" providerId="ADAL" clId="{AC54EF94-1BE5-4009-B9AA-5D794C30FB04}" dt="2022-07-05T08:38:36.625" v="8" actId="478"/>
          <ac:spMkLst>
            <pc:docMk/>
            <pc:sldMk cId="2725608601" sldId="278"/>
            <ac:spMk id="2" creationId="{CAEC2028-3A95-4AEC-AE7E-4ADD1C6665E8}"/>
          </ac:spMkLst>
        </pc:spChg>
        <pc:spChg chg="mod">
          <ac:chgData name="Christina Fillmore" userId="ae3112af-d77c-485d-a731-ec06a71f2b40" providerId="ADAL" clId="{AC54EF94-1BE5-4009-B9AA-5D794C30FB04}" dt="2022-07-05T08:38:31.354" v="7" actId="20577"/>
          <ac:spMkLst>
            <pc:docMk/>
            <pc:sldMk cId="2725608601" sldId="278"/>
            <ac:spMk id="6" creationId="{D2C79AE7-904D-4C62-A8D9-480F25FAFA49}"/>
          </ac:spMkLst>
        </pc:spChg>
        <pc:spChg chg="del">
          <ac:chgData name="Christina Fillmore" userId="ae3112af-d77c-485d-a731-ec06a71f2b40" providerId="ADAL" clId="{AC54EF94-1BE5-4009-B9AA-5D794C30FB04}" dt="2022-07-05T08:38:43.227" v="9" actId="478"/>
          <ac:spMkLst>
            <pc:docMk/>
            <pc:sldMk cId="2725608601" sldId="278"/>
            <ac:spMk id="7" creationId="{6D5C4B32-3061-4ADC-ACC6-4FB09B831C2D}"/>
          </ac:spMkLst>
        </pc:spChg>
        <pc:spChg chg="add del mod">
          <ac:chgData name="Christina Fillmore" userId="ae3112af-d77c-485d-a731-ec06a71f2b40" providerId="ADAL" clId="{AC54EF94-1BE5-4009-B9AA-5D794C30FB04}" dt="2022-07-05T08:39:52.359" v="17" actId="478"/>
          <ac:spMkLst>
            <pc:docMk/>
            <pc:sldMk cId="2725608601" sldId="278"/>
            <ac:spMk id="13" creationId="{94F39986-B9BE-416D-8574-A83E4D2115AB}"/>
          </ac:spMkLst>
        </pc:spChg>
        <pc:spChg chg="add mod">
          <ac:chgData name="Christina Fillmore" userId="ae3112af-d77c-485d-a731-ec06a71f2b40" providerId="ADAL" clId="{AC54EF94-1BE5-4009-B9AA-5D794C30FB04}" dt="2022-07-05T08:47:45.187" v="215" actId="1035"/>
          <ac:spMkLst>
            <pc:docMk/>
            <pc:sldMk cId="2725608601" sldId="278"/>
            <ac:spMk id="14" creationId="{504B24E8-65D9-4A30-B1A8-A54F5BBB00B5}"/>
          </ac:spMkLst>
        </pc:spChg>
        <pc:spChg chg="add mod">
          <ac:chgData name="Christina Fillmore" userId="ae3112af-d77c-485d-a731-ec06a71f2b40" providerId="ADAL" clId="{AC54EF94-1BE5-4009-B9AA-5D794C30FB04}" dt="2022-07-05T08:48:01.837" v="259" actId="1037"/>
          <ac:spMkLst>
            <pc:docMk/>
            <pc:sldMk cId="2725608601" sldId="278"/>
            <ac:spMk id="15" creationId="{02CBC4D6-AC1A-4B59-A804-8B573DA8CF82}"/>
          </ac:spMkLst>
        </pc:spChg>
        <pc:spChg chg="add mod">
          <ac:chgData name="Christina Fillmore" userId="ae3112af-d77c-485d-a731-ec06a71f2b40" providerId="ADAL" clId="{AC54EF94-1BE5-4009-B9AA-5D794C30FB04}" dt="2022-07-05T08:47:45.187" v="215" actId="1035"/>
          <ac:spMkLst>
            <pc:docMk/>
            <pc:sldMk cId="2725608601" sldId="278"/>
            <ac:spMk id="16" creationId="{01657F72-7259-4D56-A680-9AB6F64E8D1C}"/>
          </ac:spMkLst>
        </pc:spChg>
        <pc:spChg chg="add mod">
          <ac:chgData name="Christina Fillmore" userId="ae3112af-d77c-485d-a731-ec06a71f2b40" providerId="ADAL" clId="{AC54EF94-1BE5-4009-B9AA-5D794C30FB04}" dt="2022-07-05T08:48:01.837" v="259" actId="1037"/>
          <ac:spMkLst>
            <pc:docMk/>
            <pc:sldMk cId="2725608601" sldId="278"/>
            <ac:spMk id="17" creationId="{2CA5BD15-396E-41D5-9089-7BC919D778DE}"/>
          </ac:spMkLst>
        </pc:spChg>
        <pc:spChg chg="add mod">
          <ac:chgData name="Christina Fillmore" userId="ae3112af-d77c-485d-a731-ec06a71f2b40" providerId="ADAL" clId="{AC54EF94-1BE5-4009-B9AA-5D794C30FB04}" dt="2022-07-05T08:51:39.774" v="285" actId="1076"/>
          <ac:spMkLst>
            <pc:docMk/>
            <pc:sldMk cId="2725608601" sldId="278"/>
            <ac:spMk id="18" creationId="{9E061785-3D6C-471C-8DDD-79483452612E}"/>
          </ac:spMkLst>
        </pc:spChg>
        <pc:spChg chg="add del">
          <ac:chgData name="Christina Fillmore" userId="ae3112af-d77c-485d-a731-ec06a71f2b40" providerId="ADAL" clId="{AC54EF94-1BE5-4009-B9AA-5D794C30FB04}" dt="2022-07-05T08:48:34.775" v="261" actId="478"/>
          <ac:spMkLst>
            <pc:docMk/>
            <pc:sldMk cId="2725608601" sldId="278"/>
            <ac:spMk id="19" creationId="{B5E67401-F9C0-4EDD-ACD0-82AC73BD60CD}"/>
          </ac:spMkLst>
        </pc:spChg>
        <pc:spChg chg="add del">
          <ac:chgData name="Christina Fillmore" userId="ae3112af-d77c-485d-a731-ec06a71f2b40" providerId="ADAL" clId="{AC54EF94-1BE5-4009-B9AA-5D794C30FB04}" dt="2022-07-05T08:48:54.188" v="263" actId="478"/>
          <ac:spMkLst>
            <pc:docMk/>
            <pc:sldMk cId="2725608601" sldId="278"/>
            <ac:spMk id="20" creationId="{BF882E0D-1DB8-4AE5-8591-D3381C5A81A4}"/>
          </ac:spMkLst>
        </pc:spChg>
        <pc:spChg chg="add del mod">
          <ac:chgData name="Christina Fillmore" userId="ae3112af-d77c-485d-a731-ec06a71f2b40" providerId="ADAL" clId="{AC54EF94-1BE5-4009-B9AA-5D794C30FB04}" dt="2022-07-05T08:50:40.970" v="280" actId="478"/>
          <ac:spMkLst>
            <pc:docMk/>
            <pc:sldMk cId="2725608601" sldId="278"/>
            <ac:spMk id="21" creationId="{A67CA0D5-64BB-4B88-88E0-A524E662BDA0}"/>
          </ac:spMkLst>
        </pc:spChg>
        <pc:spChg chg="add mod">
          <ac:chgData name="Christina Fillmore" userId="ae3112af-d77c-485d-a731-ec06a71f2b40" providerId="ADAL" clId="{AC54EF94-1BE5-4009-B9AA-5D794C30FB04}" dt="2022-07-05T08:51:25.700" v="284" actId="693"/>
          <ac:spMkLst>
            <pc:docMk/>
            <pc:sldMk cId="2725608601" sldId="278"/>
            <ac:spMk id="22" creationId="{8FB44A95-55EC-4BE8-A991-08E03E409A5C}"/>
          </ac:spMkLst>
        </pc:spChg>
        <pc:cxnChg chg="add del mod">
          <ac:chgData name="Christina Fillmore" userId="ae3112af-d77c-485d-a731-ec06a71f2b40" providerId="ADAL" clId="{AC54EF94-1BE5-4009-B9AA-5D794C30FB04}" dt="2022-07-05T08:39:08.200" v="14" actId="478"/>
          <ac:cxnSpMkLst>
            <pc:docMk/>
            <pc:sldMk cId="2725608601" sldId="278"/>
            <ac:cxnSpMk id="9" creationId="{B4CED294-B3BE-4230-B8BB-3DE4FCB4C372}"/>
          </ac:cxnSpMkLst>
        </pc:cxnChg>
      </pc:sldChg>
      <pc:sldChg chg="addSp delSp modSp add del mod ord modAnim modShow modNotesTx">
        <pc:chgData name="Christina Fillmore" userId="ae3112af-d77c-485d-a731-ec06a71f2b40" providerId="ADAL" clId="{AC54EF94-1BE5-4009-B9AA-5D794C30FB04}" dt="2022-07-06T15:49:41.176" v="6409" actId="47"/>
        <pc:sldMkLst>
          <pc:docMk/>
          <pc:sldMk cId="3395198861" sldId="279"/>
        </pc:sldMkLst>
        <pc:spChg chg="add del mod modVis">
          <ac:chgData name="Christina Fillmore" userId="ae3112af-d77c-485d-a731-ec06a71f2b40" providerId="ADAL" clId="{AC54EF94-1BE5-4009-B9AA-5D794C30FB04}" dt="2022-07-05T08:54:03.291" v="355" actId="478"/>
          <ac:spMkLst>
            <pc:docMk/>
            <pc:sldMk cId="3395198861" sldId="279"/>
            <ac:spMk id="2" creationId="{5E2F91D8-B6F4-4BC7-8A57-FF9AA5EDFA47}"/>
          </ac:spMkLst>
        </pc:spChg>
        <pc:spChg chg="mod">
          <ac:chgData name="Christina Fillmore" userId="ae3112af-d77c-485d-a731-ec06a71f2b40" providerId="ADAL" clId="{AC54EF94-1BE5-4009-B9AA-5D794C30FB04}" dt="2022-07-06T10:39:30.174" v="5273" actId="20577"/>
          <ac:spMkLst>
            <pc:docMk/>
            <pc:sldMk cId="3395198861" sldId="279"/>
            <ac:spMk id="3" creationId="{F1AD8C4A-2B2B-4EF8-8F3A-B99512C3ABD9}"/>
          </ac:spMkLst>
        </pc:spChg>
        <pc:spChg chg="mod modVis">
          <ac:chgData name="Christina Fillmore" userId="ae3112af-d77c-485d-a731-ec06a71f2b40" providerId="ADAL" clId="{AC54EF94-1BE5-4009-B9AA-5D794C30FB04}" dt="2022-07-05T09:08:23.024" v="793" actId="33935"/>
          <ac:spMkLst>
            <pc:docMk/>
            <pc:sldMk cId="3395198861" sldId="279"/>
            <ac:spMk id="14" creationId="{504B24E8-65D9-4A30-B1A8-A54F5BBB00B5}"/>
          </ac:spMkLst>
        </pc:spChg>
        <pc:spChg chg="mod modVis">
          <ac:chgData name="Christina Fillmore" userId="ae3112af-d77c-485d-a731-ec06a71f2b40" providerId="ADAL" clId="{AC54EF94-1BE5-4009-B9AA-5D794C30FB04}" dt="2022-07-05T09:08:23.024" v="793" actId="33935"/>
          <ac:spMkLst>
            <pc:docMk/>
            <pc:sldMk cId="3395198861" sldId="279"/>
            <ac:spMk id="15" creationId="{02CBC4D6-AC1A-4B59-A804-8B573DA8CF82}"/>
          </ac:spMkLst>
        </pc:spChg>
        <pc:spChg chg="mod modVis">
          <ac:chgData name="Christina Fillmore" userId="ae3112af-d77c-485d-a731-ec06a71f2b40" providerId="ADAL" clId="{AC54EF94-1BE5-4009-B9AA-5D794C30FB04}" dt="2022-07-05T09:08:23.024" v="793" actId="33935"/>
          <ac:spMkLst>
            <pc:docMk/>
            <pc:sldMk cId="3395198861" sldId="279"/>
            <ac:spMk id="16" creationId="{01657F72-7259-4D56-A680-9AB6F64E8D1C}"/>
          </ac:spMkLst>
        </pc:spChg>
        <pc:spChg chg="mod modVis">
          <ac:chgData name="Christina Fillmore" userId="ae3112af-d77c-485d-a731-ec06a71f2b40" providerId="ADAL" clId="{AC54EF94-1BE5-4009-B9AA-5D794C30FB04}" dt="2022-07-05T09:08:23.024" v="793" actId="33935"/>
          <ac:spMkLst>
            <pc:docMk/>
            <pc:sldMk cId="3395198861" sldId="279"/>
            <ac:spMk id="17" creationId="{2CA5BD15-396E-41D5-9089-7BC919D778DE}"/>
          </ac:spMkLst>
        </pc:spChg>
        <pc:spChg chg="mod modVis">
          <ac:chgData name="Christina Fillmore" userId="ae3112af-d77c-485d-a731-ec06a71f2b40" providerId="ADAL" clId="{AC54EF94-1BE5-4009-B9AA-5D794C30FB04}" dt="2022-07-05T09:08:23.024" v="793" actId="33935"/>
          <ac:spMkLst>
            <pc:docMk/>
            <pc:sldMk cId="3395198861" sldId="279"/>
            <ac:spMk id="18" creationId="{9E061785-3D6C-471C-8DDD-79483452612E}"/>
          </ac:spMkLst>
        </pc:spChg>
        <pc:spChg chg="del">
          <ac:chgData name="Christina Fillmore" userId="ae3112af-d77c-485d-a731-ec06a71f2b40" providerId="ADAL" clId="{AC54EF94-1BE5-4009-B9AA-5D794C30FB04}" dt="2022-07-05T08:51:51.319" v="287" actId="478"/>
          <ac:spMkLst>
            <pc:docMk/>
            <pc:sldMk cId="3395198861" sldId="279"/>
            <ac:spMk id="22" creationId="{8FB44A95-55EC-4BE8-A991-08E03E409A5C}"/>
          </ac:spMkLst>
        </pc:spChg>
        <pc:grpChg chg="add del mod">
          <ac:chgData name="Christina Fillmore" userId="ae3112af-d77c-485d-a731-ec06a71f2b40" providerId="ADAL" clId="{AC54EF94-1BE5-4009-B9AA-5D794C30FB04}" dt="2022-07-05T09:09:32.133" v="801" actId="478"/>
          <ac:grpSpMkLst>
            <pc:docMk/>
            <pc:sldMk cId="3395198861" sldId="279"/>
            <ac:grpSpMk id="31" creationId="{69736817-D279-4E33-BA7A-326A2F76FCA1}"/>
          </ac:grpSpMkLst>
        </pc:grpChg>
        <pc:grpChg chg="add mod">
          <ac:chgData name="Christina Fillmore" userId="ae3112af-d77c-485d-a731-ec06a71f2b40" providerId="ADAL" clId="{AC54EF94-1BE5-4009-B9AA-5D794C30FB04}" dt="2022-07-05T09:04:51.275" v="463" actId="1076"/>
          <ac:grpSpMkLst>
            <pc:docMk/>
            <pc:sldMk cId="3395198861" sldId="279"/>
            <ac:grpSpMk id="36" creationId="{4FA8699F-BCFC-40A2-B09D-4658CB8E15A5}"/>
          </ac:grpSpMkLst>
        </pc:grpChg>
        <pc:grpChg chg="add mod">
          <ac:chgData name="Christina Fillmore" userId="ae3112af-d77c-485d-a731-ec06a71f2b40" providerId="ADAL" clId="{AC54EF94-1BE5-4009-B9AA-5D794C30FB04}" dt="2022-07-05T09:09:30.372" v="800" actId="1076"/>
          <ac:grpSpMkLst>
            <pc:docMk/>
            <pc:sldMk cId="3395198861" sldId="279"/>
            <ac:grpSpMk id="37" creationId="{965FEA7A-F265-4202-ACC7-642E318B825D}"/>
          </ac:grpSpMkLst>
        </pc:grpChg>
        <pc:grpChg chg="add mod">
          <ac:chgData name="Christina Fillmore" userId="ae3112af-d77c-485d-a731-ec06a71f2b40" providerId="ADAL" clId="{AC54EF94-1BE5-4009-B9AA-5D794C30FB04}" dt="2022-07-05T09:09:40.396" v="803" actId="1076"/>
          <ac:grpSpMkLst>
            <pc:docMk/>
            <pc:sldMk cId="3395198861" sldId="279"/>
            <ac:grpSpMk id="40" creationId="{AD3022C8-2425-420F-AA9E-10BF33395E2E}"/>
          </ac:grpSpMkLst>
        </pc:grpChg>
        <pc:grpChg chg="add mod">
          <ac:chgData name="Christina Fillmore" userId="ae3112af-d77c-485d-a731-ec06a71f2b40" providerId="ADAL" clId="{AC54EF94-1BE5-4009-B9AA-5D794C30FB04}" dt="2022-07-05T09:09:46.929" v="805" actId="1076"/>
          <ac:grpSpMkLst>
            <pc:docMk/>
            <pc:sldMk cId="3395198861" sldId="279"/>
            <ac:grpSpMk id="43" creationId="{2F30F4F3-A1E7-43A5-8B4A-70A0B5FAF2EB}"/>
          </ac:grpSpMkLst>
        </pc:grpChg>
        <pc:grpChg chg="add del mod">
          <ac:chgData name="Christina Fillmore" userId="ae3112af-d77c-485d-a731-ec06a71f2b40" providerId="ADAL" clId="{AC54EF94-1BE5-4009-B9AA-5D794C30FB04}" dt="2022-07-05T09:09:55.441" v="808" actId="478"/>
          <ac:grpSpMkLst>
            <pc:docMk/>
            <pc:sldMk cId="3395198861" sldId="279"/>
            <ac:grpSpMk id="46" creationId="{9ADCAD4E-FA01-493C-97B5-C9ADA52F83D0}"/>
          </ac:grpSpMkLst>
        </pc:grpChg>
        <pc:picChg chg="add mod">
          <ac:chgData name="Christina Fillmore" userId="ae3112af-d77c-485d-a731-ec06a71f2b40" providerId="ADAL" clId="{AC54EF94-1BE5-4009-B9AA-5D794C30FB04}" dt="2022-07-05T08:59:35.763" v="395" actId="1076"/>
          <ac:picMkLst>
            <pc:docMk/>
            <pc:sldMk cId="3395198861" sldId="279"/>
            <ac:picMk id="13" creationId="{93FE007B-2628-43A1-A686-118074B966BF}"/>
          </ac:picMkLst>
        </pc:picChg>
        <pc:picChg chg="add del mod">
          <ac:chgData name="Christina Fillmore" userId="ae3112af-d77c-485d-a731-ec06a71f2b40" providerId="ADAL" clId="{AC54EF94-1BE5-4009-B9AA-5D794C30FB04}" dt="2022-07-05T08:59:43.176" v="397"/>
          <ac:picMkLst>
            <pc:docMk/>
            <pc:sldMk cId="3395198861" sldId="279"/>
            <ac:picMk id="24" creationId="{D9D905C4-1A67-4793-B21C-8ED2FD5917B3}"/>
          </ac:picMkLst>
        </pc:picChg>
        <pc:picChg chg="add mod">
          <ac:chgData name="Christina Fillmore" userId="ae3112af-d77c-485d-a731-ec06a71f2b40" providerId="ADAL" clId="{AC54EF94-1BE5-4009-B9AA-5D794C30FB04}" dt="2022-07-05T09:01:50.899" v="410" actId="164"/>
          <ac:picMkLst>
            <pc:docMk/>
            <pc:sldMk cId="3395198861" sldId="279"/>
            <ac:picMk id="26" creationId="{8D3492C8-D7E2-4EC9-9F95-3EECE09C1A86}"/>
          </ac:picMkLst>
        </pc:picChg>
        <pc:picChg chg="add mod">
          <ac:chgData name="Christina Fillmore" userId="ae3112af-d77c-485d-a731-ec06a71f2b40" providerId="ADAL" clId="{AC54EF94-1BE5-4009-B9AA-5D794C30FB04}" dt="2022-07-05T09:01:50.899" v="410" actId="164"/>
          <ac:picMkLst>
            <pc:docMk/>
            <pc:sldMk cId="3395198861" sldId="279"/>
            <ac:picMk id="28" creationId="{1CF854B8-72D3-4764-9F14-3F75DB2A19B5}"/>
          </ac:picMkLst>
        </pc:picChg>
        <pc:picChg chg="add del mod">
          <ac:chgData name="Christina Fillmore" userId="ae3112af-d77c-485d-a731-ec06a71f2b40" providerId="ADAL" clId="{AC54EF94-1BE5-4009-B9AA-5D794C30FB04}" dt="2022-07-05T09:01:37.123" v="409" actId="478"/>
          <ac:picMkLst>
            <pc:docMk/>
            <pc:sldMk cId="3395198861" sldId="279"/>
            <ac:picMk id="30" creationId="{F6EF03FB-EABE-446C-9195-6B9824886806}"/>
          </ac:picMkLst>
        </pc:picChg>
        <pc:picChg chg="add mod">
          <ac:chgData name="Christina Fillmore" userId="ae3112af-d77c-485d-a731-ec06a71f2b40" providerId="ADAL" clId="{AC54EF94-1BE5-4009-B9AA-5D794C30FB04}" dt="2022-07-05T09:04:47.340" v="462" actId="164"/>
          <ac:picMkLst>
            <pc:docMk/>
            <pc:sldMk cId="3395198861" sldId="279"/>
            <ac:picMk id="33" creationId="{543C2EBC-60DD-44B4-A738-A9820A767668}"/>
          </ac:picMkLst>
        </pc:picChg>
        <pc:picChg chg="add mod ord">
          <ac:chgData name="Christina Fillmore" userId="ae3112af-d77c-485d-a731-ec06a71f2b40" providerId="ADAL" clId="{AC54EF94-1BE5-4009-B9AA-5D794C30FB04}" dt="2022-07-05T09:04:47.340" v="462" actId="164"/>
          <ac:picMkLst>
            <pc:docMk/>
            <pc:sldMk cId="3395198861" sldId="279"/>
            <ac:picMk id="35" creationId="{C31D803B-3ACB-4718-A2F1-FD2DEFA2C463}"/>
          </ac:picMkLst>
        </pc:picChg>
        <pc:picChg chg="mod">
          <ac:chgData name="Christina Fillmore" userId="ae3112af-d77c-485d-a731-ec06a71f2b40" providerId="ADAL" clId="{AC54EF94-1BE5-4009-B9AA-5D794C30FB04}" dt="2022-07-05T09:09:19.247" v="797"/>
          <ac:picMkLst>
            <pc:docMk/>
            <pc:sldMk cId="3395198861" sldId="279"/>
            <ac:picMk id="38" creationId="{DA81EAC6-41DF-4FC4-A98D-F3BB253E088B}"/>
          </ac:picMkLst>
        </pc:picChg>
        <pc:picChg chg="mod">
          <ac:chgData name="Christina Fillmore" userId="ae3112af-d77c-485d-a731-ec06a71f2b40" providerId="ADAL" clId="{AC54EF94-1BE5-4009-B9AA-5D794C30FB04}" dt="2022-07-05T09:09:19.247" v="797"/>
          <ac:picMkLst>
            <pc:docMk/>
            <pc:sldMk cId="3395198861" sldId="279"/>
            <ac:picMk id="39" creationId="{73A578DD-348D-449A-8156-2EFE1AB75358}"/>
          </ac:picMkLst>
        </pc:picChg>
        <pc:picChg chg="mod">
          <ac:chgData name="Christina Fillmore" userId="ae3112af-d77c-485d-a731-ec06a71f2b40" providerId="ADAL" clId="{AC54EF94-1BE5-4009-B9AA-5D794C30FB04}" dt="2022-07-05T09:09:36.368" v="802"/>
          <ac:picMkLst>
            <pc:docMk/>
            <pc:sldMk cId="3395198861" sldId="279"/>
            <ac:picMk id="41" creationId="{06E6FDAB-F2D3-44C5-80A9-21CF0DA105C9}"/>
          </ac:picMkLst>
        </pc:picChg>
        <pc:picChg chg="mod">
          <ac:chgData name="Christina Fillmore" userId="ae3112af-d77c-485d-a731-ec06a71f2b40" providerId="ADAL" clId="{AC54EF94-1BE5-4009-B9AA-5D794C30FB04}" dt="2022-07-05T09:09:36.368" v="802"/>
          <ac:picMkLst>
            <pc:docMk/>
            <pc:sldMk cId="3395198861" sldId="279"/>
            <ac:picMk id="42" creationId="{A721BE30-C99B-44FB-9FFB-BF94BFE9CC35}"/>
          </ac:picMkLst>
        </pc:picChg>
        <pc:picChg chg="mod">
          <ac:chgData name="Christina Fillmore" userId="ae3112af-d77c-485d-a731-ec06a71f2b40" providerId="ADAL" clId="{AC54EF94-1BE5-4009-B9AA-5D794C30FB04}" dt="2022-07-05T09:09:41.800" v="804"/>
          <ac:picMkLst>
            <pc:docMk/>
            <pc:sldMk cId="3395198861" sldId="279"/>
            <ac:picMk id="44" creationId="{79AD36A0-6B25-41C6-AD17-B56B92C6D44B}"/>
          </ac:picMkLst>
        </pc:picChg>
        <pc:picChg chg="mod">
          <ac:chgData name="Christina Fillmore" userId="ae3112af-d77c-485d-a731-ec06a71f2b40" providerId="ADAL" clId="{AC54EF94-1BE5-4009-B9AA-5D794C30FB04}" dt="2022-07-05T09:09:41.800" v="804"/>
          <ac:picMkLst>
            <pc:docMk/>
            <pc:sldMk cId="3395198861" sldId="279"/>
            <ac:picMk id="45" creationId="{C20383FF-4C4B-4918-8703-5D393AB05EEE}"/>
          </ac:picMkLst>
        </pc:picChg>
        <pc:picChg chg="mod">
          <ac:chgData name="Christina Fillmore" userId="ae3112af-d77c-485d-a731-ec06a71f2b40" providerId="ADAL" clId="{AC54EF94-1BE5-4009-B9AA-5D794C30FB04}" dt="2022-07-05T09:09:47.760" v="806"/>
          <ac:picMkLst>
            <pc:docMk/>
            <pc:sldMk cId="3395198861" sldId="279"/>
            <ac:picMk id="47" creationId="{0E669A5A-F949-479F-84BF-5D19BD4247A0}"/>
          </ac:picMkLst>
        </pc:picChg>
        <pc:picChg chg="mod">
          <ac:chgData name="Christina Fillmore" userId="ae3112af-d77c-485d-a731-ec06a71f2b40" providerId="ADAL" clId="{AC54EF94-1BE5-4009-B9AA-5D794C30FB04}" dt="2022-07-05T09:09:47.760" v="806"/>
          <ac:picMkLst>
            <pc:docMk/>
            <pc:sldMk cId="3395198861" sldId="279"/>
            <ac:picMk id="48" creationId="{5093BEB3-5D59-4754-BE44-B27978646414}"/>
          </ac:picMkLst>
        </pc:picChg>
        <pc:cxnChg chg="add mod">
          <ac:chgData name="Christina Fillmore" userId="ae3112af-d77c-485d-a731-ec06a71f2b40" providerId="ADAL" clId="{AC54EF94-1BE5-4009-B9AA-5D794C30FB04}" dt="2022-07-05T08:54:33.192" v="393" actId="1036"/>
          <ac:cxnSpMkLst>
            <pc:docMk/>
            <pc:sldMk cId="3395198861" sldId="279"/>
            <ac:cxnSpMk id="8" creationId="{E737EC93-0422-40AD-B7D5-5180F84CACE0}"/>
          </ac:cxnSpMkLst>
        </pc:cxnChg>
        <pc:cxnChg chg="add mod modVis">
          <ac:chgData name="Christina Fillmore" userId="ae3112af-d77c-485d-a731-ec06a71f2b40" providerId="ADAL" clId="{AC54EF94-1BE5-4009-B9AA-5D794C30FB04}" dt="2022-07-05T09:08:23.024" v="793" actId="33935"/>
          <ac:cxnSpMkLst>
            <pc:docMk/>
            <pc:sldMk cId="3395198861" sldId="279"/>
            <ac:cxnSpMk id="10" creationId="{CE6BD849-DA19-42DE-A2AA-B9868C8A9BE9}"/>
          </ac:cxnSpMkLst>
        </pc:cxnChg>
        <pc:cxnChg chg="add mod modVis">
          <ac:chgData name="Christina Fillmore" userId="ae3112af-d77c-485d-a731-ec06a71f2b40" providerId="ADAL" clId="{AC54EF94-1BE5-4009-B9AA-5D794C30FB04}" dt="2022-07-05T09:08:23.024" v="793" actId="33935"/>
          <ac:cxnSpMkLst>
            <pc:docMk/>
            <pc:sldMk cId="3395198861" sldId="279"/>
            <ac:cxnSpMk id="19" creationId="{4862BA9D-270A-4E8F-9236-898E70F487E1}"/>
          </ac:cxnSpMkLst>
        </pc:cxnChg>
        <pc:cxnChg chg="add mod modVis">
          <ac:chgData name="Christina Fillmore" userId="ae3112af-d77c-485d-a731-ec06a71f2b40" providerId="ADAL" clId="{AC54EF94-1BE5-4009-B9AA-5D794C30FB04}" dt="2022-07-05T09:08:23.024" v="793" actId="33935"/>
          <ac:cxnSpMkLst>
            <pc:docMk/>
            <pc:sldMk cId="3395198861" sldId="279"/>
            <ac:cxnSpMk id="20" creationId="{56AA6337-DADD-4FFB-8D15-48BF94CC7B24}"/>
          </ac:cxnSpMkLst>
        </pc:cxnChg>
        <pc:cxnChg chg="add mod modVis">
          <ac:chgData name="Christina Fillmore" userId="ae3112af-d77c-485d-a731-ec06a71f2b40" providerId="ADAL" clId="{AC54EF94-1BE5-4009-B9AA-5D794C30FB04}" dt="2022-07-05T09:08:23.024" v="793" actId="33935"/>
          <ac:cxnSpMkLst>
            <pc:docMk/>
            <pc:sldMk cId="3395198861" sldId="279"/>
            <ac:cxnSpMk id="21" creationId="{E0BA5324-C6BE-4E2B-B997-7CB08A46E146}"/>
          </ac:cxnSpMkLst>
        </pc:cxnChg>
        <pc:cxnChg chg="add mod modVis">
          <ac:chgData name="Christina Fillmore" userId="ae3112af-d77c-485d-a731-ec06a71f2b40" providerId="ADAL" clId="{AC54EF94-1BE5-4009-B9AA-5D794C30FB04}" dt="2022-07-05T09:08:23.024" v="793" actId="33935"/>
          <ac:cxnSpMkLst>
            <pc:docMk/>
            <pc:sldMk cId="3395198861" sldId="279"/>
            <ac:cxnSpMk id="23" creationId="{4582FB12-CEFC-4B69-879D-29F6C9DD4286}"/>
          </ac:cxnSpMkLst>
        </pc:cxnChg>
      </pc:sldChg>
      <pc:sldChg chg="addSp delSp modSp add del mod modAnim">
        <pc:chgData name="Christina Fillmore" userId="ae3112af-d77c-485d-a731-ec06a71f2b40" providerId="ADAL" clId="{AC54EF94-1BE5-4009-B9AA-5D794C30FB04}" dt="2022-07-05T10:20:05.474" v="1844" actId="47"/>
        <pc:sldMkLst>
          <pc:docMk/>
          <pc:sldMk cId="831912095" sldId="280"/>
        </pc:sldMkLst>
        <pc:spChg chg="del">
          <ac:chgData name="Christina Fillmore" userId="ae3112af-d77c-485d-a731-ec06a71f2b40" providerId="ADAL" clId="{AC54EF94-1BE5-4009-B9AA-5D794C30FB04}" dt="2022-07-05T09:21:27.684" v="1454" actId="478"/>
          <ac:spMkLst>
            <pc:docMk/>
            <pc:sldMk cId="831912095" sldId="280"/>
            <ac:spMk id="3" creationId="{F1AD8C4A-2B2B-4EF8-8F3A-B99512C3ABD9}"/>
          </ac:spMkLst>
        </pc:spChg>
        <pc:spChg chg="mod">
          <ac:chgData name="Christina Fillmore" userId="ae3112af-d77c-485d-a731-ec06a71f2b40" providerId="ADAL" clId="{AC54EF94-1BE5-4009-B9AA-5D794C30FB04}" dt="2022-07-05T09:22:42.983" v="1479" actId="20577"/>
          <ac:spMkLst>
            <pc:docMk/>
            <pc:sldMk cId="831912095" sldId="280"/>
            <ac:spMk id="6" creationId="{D2C79AE7-904D-4C62-A8D9-480F25FAFA49}"/>
          </ac:spMkLst>
        </pc:spChg>
        <pc:spChg chg="add del mod">
          <ac:chgData name="Christina Fillmore" userId="ae3112af-d77c-485d-a731-ec06a71f2b40" providerId="ADAL" clId="{AC54EF94-1BE5-4009-B9AA-5D794C30FB04}" dt="2022-07-05T09:21:34.150" v="1455" actId="478"/>
          <ac:spMkLst>
            <pc:docMk/>
            <pc:sldMk cId="831912095" sldId="280"/>
            <ac:spMk id="7" creationId="{5203B006-00ED-4788-9E7D-BAF5EB4B8D53}"/>
          </ac:spMkLst>
        </pc:spChg>
        <pc:spChg chg="mod">
          <ac:chgData name="Christina Fillmore" userId="ae3112af-d77c-485d-a731-ec06a71f2b40" providerId="ADAL" clId="{AC54EF94-1BE5-4009-B9AA-5D794C30FB04}" dt="2022-07-05T09:21:55.145" v="1466" actId="20577"/>
          <ac:spMkLst>
            <pc:docMk/>
            <pc:sldMk cId="831912095" sldId="280"/>
            <ac:spMk id="14" creationId="{504B24E8-65D9-4A30-B1A8-A54F5BBB00B5}"/>
          </ac:spMkLst>
        </pc:spChg>
        <pc:picChg chg="add del mod">
          <ac:chgData name="Christina Fillmore" userId="ae3112af-d77c-485d-a731-ec06a71f2b40" providerId="ADAL" clId="{AC54EF94-1BE5-4009-B9AA-5D794C30FB04}" dt="2022-07-05T09:19:37.127" v="1439" actId="478"/>
          <ac:picMkLst>
            <pc:docMk/>
            <pc:sldMk cId="831912095" sldId="280"/>
            <ac:picMk id="32" creationId="{2FC0217D-C43C-4930-A9D0-3541D4B05629}"/>
          </ac:picMkLst>
        </pc:picChg>
        <pc:picChg chg="add mod">
          <ac:chgData name="Christina Fillmore" userId="ae3112af-d77c-485d-a731-ec06a71f2b40" providerId="ADAL" clId="{AC54EF94-1BE5-4009-B9AA-5D794C30FB04}" dt="2022-07-05T09:22:15.224" v="1467" actId="12789"/>
          <ac:picMkLst>
            <pc:docMk/>
            <pc:sldMk cId="831912095" sldId="280"/>
            <ac:picMk id="1026" creationId="{722465CC-9188-4CD2-97DE-CE2D7778300B}"/>
          </ac:picMkLst>
        </pc:picChg>
        <pc:picChg chg="add mod">
          <ac:chgData name="Christina Fillmore" userId="ae3112af-d77c-485d-a731-ec06a71f2b40" providerId="ADAL" clId="{AC54EF94-1BE5-4009-B9AA-5D794C30FB04}" dt="2022-07-05T09:20:06.671" v="1446" actId="1076"/>
          <ac:picMkLst>
            <pc:docMk/>
            <pc:sldMk cId="831912095" sldId="280"/>
            <ac:picMk id="1028" creationId="{F670AB6F-269B-4BA0-8C49-E902304F5704}"/>
          </ac:picMkLst>
        </pc:picChg>
        <pc:picChg chg="add mod">
          <ac:chgData name="Christina Fillmore" userId="ae3112af-d77c-485d-a731-ec06a71f2b40" providerId="ADAL" clId="{AC54EF94-1BE5-4009-B9AA-5D794C30FB04}" dt="2022-07-05T09:22:15.224" v="1467" actId="12789"/>
          <ac:picMkLst>
            <pc:docMk/>
            <pc:sldMk cId="831912095" sldId="280"/>
            <ac:picMk id="1030" creationId="{6D450AD9-4BD2-4523-A10F-A3BB0C1F2611}"/>
          </ac:picMkLst>
        </pc:picChg>
        <pc:picChg chg="add mod">
          <ac:chgData name="Christina Fillmore" userId="ae3112af-d77c-485d-a731-ec06a71f2b40" providerId="ADAL" clId="{AC54EF94-1BE5-4009-B9AA-5D794C30FB04}" dt="2022-07-05T09:22:15.224" v="1467" actId="12789"/>
          <ac:picMkLst>
            <pc:docMk/>
            <pc:sldMk cId="831912095" sldId="280"/>
            <ac:picMk id="1032" creationId="{88E24241-F74E-4A09-AB40-000EBE9C91BA}"/>
          </ac:picMkLst>
        </pc:picChg>
        <pc:picChg chg="add del">
          <ac:chgData name="Christina Fillmore" userId="ae3112af-d77c-485d-a731-ec06a71f2b40" providerId="ADAL" clId="{AC54EF94-1BE5-4009-B9AA-5D794C30FB04}" dt="2022-07-05T09:22:27.941" v="1469"/>
          <ac:picMkLst>
            <pc:docMk/>
            <pc:sldMk cId="831912095" sldId="280"/>
            <ac:picMk id="1034" creationId="{28BB6177-CF93-4FFA-857C-B571B538AD56}"/>
          </ac:picMkLst>
        </pc:picChg>
      </pc:sldChg>
      <pc:sldChg chg="addSp delSp modSp add del mod">
        <pc:chgData name="Christina Fillmore" userId="ae3112af-d77c-485d-a731-ec06a71f2b40" providerId="ADAL" clId="{AC54EF94-1BE5-4009-B9AA-5D794C30FB04}" dt="2022-07-05T09:17:10.280" v="1400" actId="47"/>
        <pc:sldMkLst>
          <pc:docMk/>
          <pc:sldMk cId="2744464652" sldId="280"/>
        </pc:sldMkLst>
        <pc:picChg chg="add del mod">
          <ac:chgData name="Christina Fillmore" userId="ae3112af-d77c-485d-a731-ec06a71f2b40" providerId="ADAL" clId="{AC54EF94-1BE5-4009-B9AA-5D794C30FB04}" dt="2022-07-05T09:17:08.301" v="1399" actId="478"/>
          <ac:picMkLst>
            <pc:docMk/>
            <pc:sldMk cId="2744464652" sldId="280"/>
            <ac:picMk id="7" creationId="{15E154D2-0E7D-42F7-9804-25B27D3D7B5F}"/>
          </ac:picMkLst>
        </pc:picChg>
        <pc:picChg chg="del">
          <ac:chgData name="Christina Fillmore" userId="ae3112af-d77c-485d-a731-ec06a71f2b40" providerId="ADAL" clId="{AC54EF94-1BE5-4009-B9AA-5D794C30FB04}" dt="2022-07-05T09:16:18.199" v="1397" actId="478"/>
          <ac:picMkLst>
            <pc:docMk/>
            <pc:sldMk cId="2744464652" sldId="280"/>
            <ac:picMk id="13" creationId="{93FE007B-2628-43A1-A686-118074B966BF}"/>
          </ac:picMkLst>
        </pc:picChg>
      </pc:sldChg>
      <pc:sldChg chg="addSp delSp modSp add mod ord modNotesTx">
        <pc:chgData name="Christina Fillmore" userId="ae3112af-d77c-485d-a731-ec06a71f2b40" providerId="ADAL" clId="{AC54EF94-1BE5-4009-B9AA-5D794C30FB04}" dt="2022-07-18T08:05:55.204" v="13268" actId="20577"/>
        <pc:sldMkLst>
          <pc:docMk/>
          <pc:sldMk cId="1925417691" sldId="281"/>
        </pc:sldMkLst>
        <pc:spChg chg="add del mod">
          <ac:chgData name="Christina Fillmore" userId="ae3112af-d77c-485d-a731-ec06a71f2b40" providerId="ADAL" clId="{AC54EF94-1BE5-4009-B9AA-5D794C30FB04}" dt="2022-07-08T07:22:13.982" v="9576" actId="1076"/>
          <ac:spMkLst>
            <pc:docMk/>
            <pc:sldMk cId="1925417691" sldId="281"/>
            <ac:spMk id="2" creationId="{1D907B85-2082-4E8B-BFEC-9CDCF432BA9D}"/>
          </ac:spMkLst>
        </pc:spChg>
        <pc:spChg chg="mod">
          <ac:chgData name="Christina Fillmore" userId="ae3112af-d77c-485d-a731-ec06a71f2b40" providerId="ADAL" clId="{AC54EF94-1BE5-4009-B9AA-5D794C30FB04}" dt="2022-07-05T10:19:35.401" v="1815" actId="1036"/>
          <ac:spMkLst>
            <pc:docMk/>
            <pc:sldMk cId="1925417691" sldId="281"/>
            <ac:spMk id="4" creationId="{95C0B73A-5FDA-4407-97E4-D09BE88F671D}"/>
          </ac:spMkLst>
        </pc:spChg>
        <pc:spChg chg="mod">
          <ac:chgData name="Christina Fillmore" userId="ae3112af-d77c-485d-a731-ec06a71f2b40" providerId="ADAL" clId="{AC54EF94-1BE5-4009-B9AA-5D794C30FB04}" dt="2022-07-05T10:19:35.401" v="1815" actId="1036"/>
          <ac:spMkLst>
            <pc:docMk/>
            <pc:sldMk cId="1925417691" sldId="281"/>
            <ac:spMk id="5" creationId="{AC77AC9C-076D-4148-945C-01E59E49C9EF}"/>
          </ac:spMkLst>
        </pc:spChg>
        <pc:spChg chg="mod">
          <ac:chgData name="Christina Fillmore" userId="ae3112af-d77c-485d-a731-ec06a71f2b40" providerId="ADAL" clId="{AC54EF94-1BE5-4009-B9AA-5D794C30FB04}" dt="2022-07-06T10:34:34.356" v="5199" actId="20577"/>
          <ac:spMkLst>
            <pc:docMk/>
            <pc:sldMk cId="1925417691" sldId="281"/>
            <ac:spMk id="6" creationId="{D2C79AE7-904D-4C62-A8D9-480F25FAFA49}"/>
          </ac:spMkLst>
        </pc:spChg>
        <pc:spChg chg="mod">
          <ac:chgData name="Christina Fillmore" userId="ae3112af-d77c-485d-a731-ec06a71f2b40" providerId="ADAL" clId="{AC54EF94-1BE5-4009-B9AA-5D794C30FB04}" dt="2022-07-18T08:05:55.204" v="13268" actId="20577"/>
          <ac:spMkLst>
            <pc:docMk/>
            <pc:sldMk cId="1925417691" sldId="281"/>
            <ac:spMk id="14" creationId="{504B24E8-65D9-4A30-B1A8-A54F5BBB00B5}"/>
          </ac:spMkLst>
        </pc:spChg>
        <pc:spChg chg="mod">
          <ac:chgData name="Christina Fillmore" userId="ae3112af-d77c-485d-a731-ec06a71f2b40" providerId="ADAL" clId="{AC54EF94-1BE5-4009-B9AA-5D794C30FB04}" dt="2022-07-05T10:19:56.457" v="1842" actId="1036"/>
          <ac:spMkLst>
            <pc:docMk/>
            <pc:sldMk cId="1925417691" sldId="281"/>
            <ac:spMk id="15" creationId="{02CBC4D6-AC1A-4B59-A804-8B573DA8CF82}"/>
          </ac:spMkLst>
        </pc:spChg>
        <pc:spChg chg="mod">
          <ac:chgData name="Christina Fillmore" userId="ae3112af-d77c-485d-a731-ec06a71f2b40" providerId="ADAL" clId="{AC54EF94-1BE5-4009-B9AA-5D794C30FB04}" dt="2022-07-05T10:19:56.457" v="1842" actId="1036"/>
          <ac:spMkLst>
            <pc:docMk/>
            <pc:sldMk cId="1925417691" sldId="281"/>
            <ac:spMk id="16" creationId="{01657F72-7259-4D56-A680-9AB6F64E8D1C}"/>
          </ac:spMkLst>
        </pc:spChg>
        <pc:spChg chg="mod">
          <ac:chgData name="Christina Fillmore" userId="ae3112af-d77c-485d-a731-ec06a71f2b40" providerId="ADAL" clId="{AC54EF94-1BE5-4009-B9AA-5D794C30FB04}" dt="2022-07-05T10:19:56.457" v="1842" actId="1036"/>
          <ac:spMkLst>
            <pc:docMk/>
            <pc:sldMk cId="1925417691" sldId="281"/>
            <ac:spMk id="17" creationId="{2CA5BD15-396E-41D5-9089-7BC919D778DE}"/>
          </ac:spMkLst>
        </pc:spChg>
        <pc:spChg chg="mod">
          <ac:chgData name="Christina Fillmore" userId="ae3112af-d77c-485d-a731-ec06a71f2b40" providerId="ADAL" clId="{AC54EF94-1BE5-4009-B9AA-5D794C30FB04}" dt="2022-07-05T10:19:56.457" v="1842" actId="1036"/>
          <ac:spMkLst>
            <pc:docMk/>
            <pc:sldMk cId="1925417691" sldId="281"/>
            <ac:spMk id="18" creationId="{9E061785-3D6C-471C-8DDD-79483452612E}"/>
          </ac:spMkLst>
        </pc:spChg>
        <pc:spChg chg="add del mod">
          <ac:chgData name="Christina Fillmore" userId="ae3112af-d77c-485d-a731-ec06a71f2b40" providerId="ADAL" clId="{AC54EF94-1BE5-4009-B9AA-5D794C30FB04}" dt="2022-07-06T15:52:06.742" v="6417" actId="478"/>
          <ac:spMkLst>
            <pc:docMk/>
            <pc:sldMk cId="1925417691" sldId="281"/>
            <ac:spMk id="34" creationId="{B4D1A81F-4557-432C-BC6B-EC04882C1DC9}"/>
          </ac:spMkLst>
        </pc:spChg>
        <pc:spChg chg="add del mod">
          <ac:chgData name="Christina Fillmore" userId="ae3112af-d77c-485d-a731-ec06a71f2b40" providerId="ADAL" clId="{AC54EF94-1BE5-4009-B9AA-5D794C30FB04}" dt="2022-07-08T08:08:57.377" v="10664" actId="14100"/>
          <ac:spMkLst>
            <pc:docMk/>
            <pc:sldMk cId="1925417691" sldId="281"/>
            <ac:spMk id="46" creationId="{340BFDD2-D244-44F9-BE7B-57D350D61EF8}"/>
          </ac:spMkLst>
        </pc:spChg>
        <pc:spChg chg="add del mod ord">
          <ac:chgData name="Christina Fillmore" userId="ae3112af-d77c-485d-a731-ec06a71f2b40" providerId="ADAL" clId="{AC54EF94-1BE5-4009-B9AA-5D794C30FB04}" dt="2022-07-05T10:20:32.735" v="1851" actId="478"/>
          <ac:spMkLst>
            <pc:docMk/>
            <pc:sldMk cId="1925417691" sldId="281"/>
            <ac:spMk id="47" creationId="{0EDF1CC2-19B1-4322-8934-BB07FF6BA428}"/>
          </ac:spMkLst>
        </pc:spChg>
        <pc:spChg chg="add mod">
          <ac:chgData name="Christina Fillmore" userId="ae3112af-d77c-485d-a731-ec06a71f2b40" providerId="ADAL" clId="{AC54EF94-1BE5-4009-B9AA-5D794C30FB04}" dt="2022-07-05T10:21:27.493" v="1857" actId="12789"/>
          <ac:spMkLst>
            <pc:docMk/>
            <pc:sldMk cId="1925417691" sldId="281"/>
            <ac:spMk id="48" creationId="{F5CAEF81-E137-4F25-ABDE-6841D0DDEAD6}"/>
          </ac:spMkLst>
        </pc:spChg>
        <pc:spChg chg="add mod">
          <ac:chgData name="Christina Fillmore" userId="ae3112af-d77c-485d-a731-ec06a71f2b40" providerId="ADAL" clId="{AC54EF94-1BE5-4009-B9AA-5D794C30FB04}" dt="2022-07-05T10:19:56.457" v="1842" actId="1036"/>
          <ac:spMkLst>
            <pc:docMk/>
            <pc:sldMk cId="1925417691" sldId="281"/>
            <ac:spMk id="49" creationId="{F5A9E99F-B201-4507-9B94-FC5B3522652D}"/>
          </ac:spMkLst>
        </pc:spChg>
        <pc:spChg chg="add mod">
          <ac:chgData name="Christina Fillmore" userId="ae3112af-d77c-485d-a731-ec06a71f2b40" providerId="ADAL" clId="{AC54EF94-1BE5-4009-B9AA-5D794C30FB04}" dt="2022-07-08T08:09:24.372" v="10677" actId="1035"/>
          <ac:spMkLst>
            <pc:docMk/>
            <pc:sldMk cId="1925417691" sldId="281"/>
            <ac:spMk id="51" creationId="{27302824-D410-4852-8019-90CE449E5F1C}"/>
          </ac:spMkLst>
        </pc:spChg>
        <pc:spChg chg="add del mod">
          <ac:chgData name="Christina Fillmore" userId="ae3112af-d77c-485d-a731-ec06a71f2b40" providerId="ADAL" clId="{AC54EF94-1BE5-4009-B9AA-5D794C30FB04}" dt="2022-07-08T07:22:07.653" v="9574" actId="478"/>
          <ac:spMkLst>
            <pc:docMk/>
            <pc:sldMk cId="1925417691" sldId="281"/>
            <ac:spMk id="53" creationId="{E46262C6-0A95-4E06-AE1E-EAE766E3F861}"/>
          </ac:spMkLst>
        </pc:spChg>
        <pc:grpChg chg="mod">
          <ac:chgData name="Christina Fillmore" userId="ae3112af-d77c-485d-a731-ec06a71f2b40" providerId="ADAL" clId="{AC54EF94-1BE5-4009-B9AA-5D794C30FB04}" dt="2022-07-05T10:19:56.457" v="1842" actId="1036"/>
          <ac:grpSpMkLst>
            <pc:docMk/>
            <pc:sldMk cId="1925417691" sldId="281"/>
            <ac:grpSpMk id="36" creationId="{4FA8699F-BCFC-40A2-B09D-4658CB8E15A5}"/>
          </ac:grpSpMkLst>
        </pc:grpChg>
        <pc:grpChg chg="mod">
          <ac:chgData name="Christina Fillmore" userId="ae3112af-d77c-485d-a731-ec06a71f2b40" providerId="ADAL" clId="{AC54EF94-1BE5-4009-B9AA-5D794C30FB04}" dt="2022-07-05T10:19:56.457" v="1842" actId="1036"/>
          <ac:grpSpMkLst>
            <pc:docMk/>
            <pc:sldMk cId="1925417691" sldId="281"/>
            <ac:grpSpMk id="37" creationId="{965FEA7A-F265-4202-ACC7-642E318B825D}"/>
          </ac:grpSpMkLst>
        </pc:grpChg>
        <pc:grpChg chg="mod">
          <ac:chgData name="Christina Fillmore" userId="ae3112af-d77c-485d-a731-ec06a71f2b40" providerId="ADAL" clId="{AC54EF94-1BE5-4009-B9AA-5D794C30FB04}" dt="2022-07-05T10:19:56.457" v="1842" actId="1036"/>
          <ac:grpSpMkLst>
            <pc:docMk/>
            <pc:sldMk cId="1925417691" sldId="281"/>
            <ac:grpSpMk id="40" creationId="{AD3022C8-2425-420F-AA9E-10BF33395E2E}"/>
          </ac:grpSpMkLst>
        </pc:grpChg>
        <pc:grpChg chg="mod">
          <ac:chgData name="Christina Fillmore" userId="ae3112af-d77c-485d-a731-ec06a71f2b40" providerId="ADAL" clId="{AC54EF94-1BE5-4009-B9AA-5D794C30FB04}" dt="2022-07-05T10:19:56.457" v="1842" actId="1036"/>
          <ac:grpSpMkLst>
            <pc:docMk/>
            <pc:sldMk cId="1925417691" sldId="281"/>
            <ac:grpSpMk id="43" creationId="{2F30F4F3-A1E7-43A5-8B4A-70A0B5FAF2EB}"/>
          </ac:grpSpMkLst>
        </pc:grp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13" creationId="{93FE007B-2628-43A1-A686-118074B966BF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33" creationId="{543C2EBC-60DD-44B4-A738-A9820A767668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35" creationId="{C31D803B-3ACB-4718-A2F1-FD2DEFA2C463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38" creationId="{DA81EAC6-41DF-4FC4-A98D-F3BB253E088B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39" creationId="{73A578DD-348D-449A-8156-2EFE1AB75358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41" creationId="{06E6FDAB-F2D3-44C5-80A9-21CF0DA105C9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42" creationId="{A721BE30-C99B-44FB-9FFB-BF94BFE9CC35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44" creationId="{79AD36A0-6B25-41C6-AD17-B56B92C6D44B}"/>
          </ac:picMkLst>
        </pc:picChg>
        <pc:picChg chg="mod">
          <ac:chgData name="Christina Fillmore" userId="ae3112af-d77c-485d-a731-ec06a71f2b40" providerId="ADAL" clId="{AC54EF94-1BE5-4009-B9AA-5D794C30FB04}" dt="2022-07-05T10:19:56.457" v="1842" actId="1036"/>
          <ac:picMkLst>
            <pc:docMk/>
            <pc:sldMk cId="1925417691" sldId="281"/>
            <ac:picMk id="45" creationId="{C20383FF-4C4B-4918-8703-5D393AB05EEE}"/>
          </ac:picMkLst>
        </pc:picChg>
        <pc:picChg chg="add mod">
          <ac:chgData name="Christina Fillmore" userId="ae3112af-d77c-485d-a731-ec06a71f2b40" providerId="ADAL" clId="{AC54EF94-1BE5-4009-B9AA-5D794C30FB04}" dt="2022-07-05T10:20:53.421" v="1853" actId="12789"/>
          <ac:picMkLst>
            <pc:docMk/>
            <pc:sldMk cId="1925417691" sldId="281"/>
            <ac:picMk id="50" creationId="{5D823750-A69B-4FFB-8526-2C04F934F716}"/>
          </ac:picMkLst>
        </pc:picChg>
        <pc:picChg chg="add del mod">
          <ac:chgData name="Christina Fillmore" userId="ae3112af-d77c-485d-a731-ec06a71f2b40" providerId="ADAL" clId="{AC54EF94-1BE5-4009-B9AA-5D794C30FB04}" dt="2022-07-08T07:22:08.781" v="9575" actId="478"/>
          <ac:picMkLst>
            <pc:docMk/>
            <pc:sldMk cId="1925417691" sldId="281"/>
            <ac:picMk id="52" creationId="{EFC02ADF-64D5-459C-96CB-3AF59F5FEE19}"/>
          </ac:picMkLst>
        </pc:picChg>
        <pc:picChg chg="mod">
          <ac:chgData name="Christina Fillmore" userId="ae3112af-d77c-485d-a731-ec06a71f2b40" providerId="ADAL" clId="{AC54EF94-1BE5-4009-B9AA-5D794C30FB04}" dt="2022-07-05T17:43:13.151" v="4127" actId="1035"/>
          <ac:picMkLst>
            <pc:docMk/>
            <pc:sldMk cId="1925417691" sldId="281"/>
            <ac:picMk id="1026" creationId="{722465CC-9188-4CD2-97DE-CE2D7778300B}"/>
          </ac:picMkLst>
        </pc:picChg>
        <pc:picChg chg="del mod">
          <ac:chgData name="Christina Fillmore" userId="ae3112af-d77c-485d-a731-ec06a71f2b40" providerId="ADAL" clId="{AC54EF94-1BE5-4009-B9AA-5D794C30FB04}" dt="2022-07-05T10:20:35.148" v="1852" actId="478"/>
          <ac:picMkLst>
            <pc:docMk/>
            <pc:sldMk cId="1925417691" sldId="281"/>
            <ac:picMk id="1028" creationId="{F670AB6F-269B-4BA0-8C49-E902304F5704}"/>
          </ac:picMkLst>
        </pc:picChg>
        <pc:picChg chg="mod">
          <ac:chgData name="Christina Fillmore" userId="ae3112af-d77c-485d-a731-ec06a71f2b40" providerId="ADAL" clId="{AC54EF94-1BE5-4009-B9AA-5D794C30FB04}" dt="2022-07-05T17:43:33.269" v="4182" actId="1036"/>
          <ac:picMkLst>
            <pc:docMk/>
            <pc:sldMk cId="1925417691" sldId="281"/>
            <ac:picMk id="1030" creationId="{6D450AD9-4BD2-4523-A10F-A3BB0C1F2611}"/>
          </ac:picMkLst>
        </pc:picChg>
        <pc:picChg chg="mod">
          <ac:chgData name="Christina Fillmore" userId="ae3112af-d77c-485d-a731-ec06a71f2b40" providerId="ADAL" clId="{AC54EF94-1BE5-4009-B9AA-5D794C30FB04}" dt="2022-07-08T07:22:13.982" v="9576" actId="1076"/>
          <ac:picMkLst>
            <pc:docMk/>
            <pc:sldMk cId="1925417691" sldId="281"/>
            <ac:picMk id="1032" creationId="{88E24241-F74E-4A09-AB40-000EBE9C91BA}"/>
          </ac:picMkLst>
        </pc:picChg>
        <pc:cxnChg chg="mod">
          <ac:chgData name="Christina Fillmore" userId="ae3112af-d77c-485d-a731-ec06a71f2b40" providerId="ADAL" clId="{AC54EF94-1BE5-4009-B9AA-5D794C30FB04}" dt="2022-07-05T10:19:56.457" v="1842" actId="1036"/>
          <ac:cxnSpMkLst>
            <pc:docMk/>
            <pc:sldMk cId="1925417691" sldId="281"/>
            <ac:cxnSpMk id="8" creationId="{E737EC93-0422-40AD-B7D5-5180F84CACE0}"/>
          </ac:cxnSpMkLst>
        </pc:cxnChg>
        <pc:cxnChg chg="mod">
          <ac:chgData name="Christina Fillmore" userId="ae3112af-d77c-485d-a731-ec06a71f2b40" providerId="ADAL" clId="{AC54EF94-1BE5-4009-B9AA-5D794C30FB04}" dt="2022-07-05T10:19:56.457" v="1842" actId="1036"/>
          <ac:cxnSpMkLst>
            <pc:docMk/>
            <pc:sldMk cId="1925417691" sldId="281"/>
            <ac:cxnSpMk id="10" creationId="{CE6BD849-DA19-42DE-A2AA-B9868C8A9BE9}"/>
          </ac:cxnSpMkLst>
        </pc:cxnChg>
        <pc:cxnChg chg="mod">
          <ac:chgData name="Christina Fillmore" userId="ae3112af-d77c-485d-a731-ec06a71f2b40" providerId="ADAL" clId="{AC54EF94-1BE5-4009-B9AA-5D794C30FB04}" dt="2022-07-05T10:19:56.457" v="1842" actId="1036"/>
          <ac:cxnSpMkLst>
            <pc:docMk/>
            <pc:sldMk cId="1925417691" sldId="281"/>
            <ac:cxnSpMk id="19" creationId="{4862BA9D-270A-4E8F-9236-898E70F487E1}"/>
          </ac:cxnSpMkLst>
        </pc:cxnChg>
        <pc:cxnChg chg="mod">
          <ac:chgData name="Christina Fillmore" userId="ae3112af-d77c-485d-a731-ec06a71f2b40" providerId="ADAL" clId="{AC54EF94-1BE5-4009-B9AA-5D794C30FB04}" dt="2022-07-05T10:19:56.457" v="1842" actId="1036"/>
          <ac:cxnSpMkLst>
            <pc:docMk/>
            <pc:sldMk cId="1925417691" sldId="281"/>
            <ac:cxnSpMk id="20" creationId="{56AA6337-DADD-4FFB-8D15-48BF94CC7B24}"/>
          </ac:cxnSpMkLst>
        </pc:cxnChg>
        <pc:cxnChg chg="mod">
          <ac:chgData name="Christina Fillmore" userId="ae3112af-d77c-485d-a731-ec06a71f2b40" providerId="ADAL" clId="{AC54EF94-1BE5-4009-B9AA-5D794C30FB04}" dt="2022-07-05T10:21:21.671" v="1856" actId="12789"/>
          <ac:cxnSpMkLst>
            <pc:docMk/>
            <pc:sldMk cId="1925417691" sldId="281"/>
            <ac:cxnSpMk id="21" creationId="{E0BA5324-C6BE-4E2B-B997-7CB08A46E146}"/>
          </ac:cxnSpMkLst>
        </pc:cxnChg>
        <pc:cxnChg chg="mod">
          <ac:chgData name="Christina Fillmore" userId="ae3112af-d77c-485d-a731-ec06a71f2b40" providerId="ADAL" clId="{AC54EF94-1BE5-4009-B9AA-5D794C30FB04}" dt="2022-07-05T10:19:56.457" v="1842" actId="1036"/>
          <ac:cxnSpMkLst>
            <pc:docMk/>
            <pc:sldMk cId="1925417691" sldId="281"/>
            <ac:cxnSpMk id="23" creationId="{4582FB12-CEFC-4B69-879D-29F6C9DD4286}"/>
          </ac:cxnSpMkLst>
        </pc:cxnChg>
      </pc:sldChg>
      <pc:sldChg chg="add del modNotesTx">
        <pc:chgData name="Christina Fillmore" userId="ae3112af-d77c-485d-a731-ec06a71f2b40" providerId="ADAL" clId="{AC54EF94-1BE5-4009-B9AA-5D794C30FB04}" dt="2022-07-05T10:21:34.682" v="1858" actId="47"/>
        <pc:sldMkLst>
          <pc:docMk/>
          <pc:sldMk cId="1448749769" sldId="282"/>
        </pc:sldMkLst>
      </pc:sldChg>
      <pc:sldChg chg="add del">
        <pc:chgData name="Christina Fillmore" userId="ae3112af-d77c-485d-a731-ec06a71f2b40" providerId="ADAL" clId="{AC54EF94-1BE5-4009-B9AA-5D794C30FB04}" dt="2022-07-05T09:24:49.116" v="1575" actId="47"/>
        <pc:sldMkLst>
          <pc:docMk/>
          <pc:sldMk cId="2785003405" sldId="282"/>
        </pc:sldMkLst>
      </pc:sldChg>
      <pc:sldChg chg="addSp delSp modSp add mod ord modNotesTx">
        <pc:chgData name="Christina Fillmore" userId="ae3112af-d77c-485d-a731-ec06a71f2b40" providerId="ADAL" clId="{AC54EF94-1BE5-4009-B9AA-5D794C30FB04}" dt="2022-07-19T13:01:33.543" v="14034" actId="1076"/>
        <pc:sldMkLst>
          <pc:docMk/>
          <pc:sldMk cId="3924594392" sldId="282"/>
        </pc:sldMkLst>
        <pc:spChg chg="del">
          <ac:chgData name="Christina Fillmore" userId="ae3112af-d77c-485d-a731-ec06a71f2b40" providerId="ADAL" clId="{AC54EF94-1BE5-4009-B9AA-5D794C30FB04}" dt="2022-07-05T10:21:47.339" v="1864" actId="478"/>
          <ac:spMkLst>
            <pc:docMk/>
            <pc:sldMk cId="3924594392" sldId="282"/>
            <ac:spMk id="2" creationId="{1D907B85-2082-4E8B-BFEC-9CDCF432BA9D}"/>
          </ac:spMkLst>
        </pc:spChg>
        <pc:spChg chg="mod">
          <ac:chgData name="Christina Fillmore" userId="ae3112af-d77c-485d-a731-ec06a71f2b40" providerId="ADAL" clId="{AC54EF94-1BE5-4009-B9AA-5D794C30FB04}" dt="2022-07-12T11:58:44.128" v="12774" actId="20577"/>
          <ac:spMkLst>
            <pc:docMk/>
            <pc:sldMk cId="3924594392" sldId="282"/>
            <ac:spMk id="6" creationId="{D2C79AE7-904D-4C62-A8D9-480F25FAFA49}"/>
          </ac:spMkLst>
        </pc:spChg>
        <pc:spChg chg="del">
          <ac:chgData name="Christina Fillmore" userId="ae3112af-d77c-485d-a731-ec06a71f2b40" providerId="ADAL" clId="{AC54EF94-1BE5-4009-B9AA-5D794C30FB04}" dt="2022-07-05T10:21:48.200" v="1865" actId="478"/>
          <ac:spMkLst>
            <pc:docMk/>
            <pc:sldMk cId="3924594392" sldId="282"/>
            <ac:spMk id="34" creationId="{B4D1A81F-4557-432C-BC6B-EC04882C1DC9}"/>
          </ac:spMkLst>
        </pc:spChg>
        <pc:spChg chg="del">
          <ac:chgData name="Christina Fillmore" userId="ae3112af-d77c-485d-a731-ec06a71f2b40" providerId="ADAL" clId="{AC54EF94-1BE5-4009-B9AA-5D794C30FB04}" dt="2022-07-05T10:21:48.894" v="1866" actId="478"/>
          <ac:spMkLst>
            <pc:docMk/>
            <pc:sldMk cId="3924594392" sldId="282"/>
            <ac:spMk id="46" creationId="{340BFDD2-D244-44F9-BE7B-57D350D61EF8}"/>
          </ac:spMkLst>
        </pc:spChg>
        <pc:spChg chg="del">
          <ac:chgData name="Christina Fillmore" userId="ae3112af-d77c-485d-a731-ec06a71f2b40" providerId="ADAL" clId="{AC54EF94-1BE5-4009-B9AA-5D794C30FB04}" dt="2022-07-08T07:21:09.599" v="9561" actId="478"/>
          <ac:spMkLst>
            <pc:docMk/>
            <pc:sldMk cId="3924594392" sldId="282"/>
            <ac:spMk id="48" creationId="{F5CAEF81-E137-4F25-ABDE-6841D0DDEAD6}"/>
          </ac:spMkLst>
        </pc:spChg>
        <pc:spChg chg="del">
          <ac:chgData name="Christina Fillmore" userId="ae3112af-d77c-485d-a731-ec06a71f2b40" providerId="ADAL" clId="{AC54EF94-1BE5-4009-B9AA-5D794C30FB04}" dt="2022-07-08T07:21:17.001" v="9565" actId="478"/>
          <ac:spMkLst>
            <pc:docMk/>
            <pc:sldMk cId="3924594392" sldId="282"/>
            <ac:spMk id="49" creationId="{F5A9E99F-B201-4507-9B94-FC5B3522652D}"/>
          </ac:spMkLst>
        </pc:spChg>
        <pc:spChg chg="del">
          <ac:chgData name="Christina Fillmore" userId="ae3112af-d77c-485d-a731-ec06a71f2b40" providerId="ADAL" clId="{AC54EF94-1BE5-4009-B9AA-5D794C30FB04}" dt="2022-07-05T10:21:49.815" v="1867" actId="478"/>
          <ac:spMkLst>
            <pc:docMk/>
            <pc:sldMk cId="3924594392" sldId="282"/>
            <ac:spMk id="51" creationId="{27302824-D410-4852-8019-90CE449E5F1C}"/>
          </ac:spMkLst>
        </pc:spChg>
        <pc:picChg chg="mod">
          <ac:chgData name="Christina Fillmore" userId="ae3112af-d77c-485d-a731-ec06a71f2b40" providerId="ADAL" clId="{AC54EF94-1BE5-4009-B9AA-5D794C30FB04}" dt="2022-07-08T08:38:03.194" v="11189" actId="1076"/>
          <ac:picMkLst>
            <pc:docMk/>
            <pc:sldMk cId="3924594392" sldId="282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19T13:01:33.543" v="14034" actId="1076"/>
          <ac:picMkLst>
            <pc:docMk/>
            <pc:sldMk cId="3924594392" sldId="282"/>
            <ac:picMk id="46" creationId="{55AAEC21-028C-4D19-AD82-4094C6D1BE65}"/>
          </ac:picMkLst>
        </pc:picChg>
        <pc:picChg chg="add mod">
          <ac:chgData name="Christina Fillmore" userId="ae3112af-d77c-485d-a731-ec06a71f2b40" providerId="ADAL" clId="{AC54EF94-1BE5-4009-B9AA-5D794C30FB04}" dt="2022-07-08T07:21:19.717" v="9566" actId="1076"/>
          <ac:picMkLst>
            <pc:docMk/>
            <pc:sldMk cId="3924594392" sldId="282"/>
            <ac:picMk id="47" creationId="{CD48F2D7-8B4F-4506-8C5C-E43BC93882B0}"/>
          </ac:picMkLst>
        </pc:picChg>
        <pc:picChg chg="mod">
          <ac:chgData name="Christina Fillmore" userId="ae3112af-d77c-485d-a731-ec06a71f2b40" providerId="ADAL" clId="{AC54EF94-1BE5-4009-B9AA-5D794C30FB04}" dt="2022-07-05T17:42:40.965" v="4109" actId="1076"/>
          <ac:picMkLst>
            <pc:docMk/>
            <pc:sldMk cId="3924594392" sldId="282"/>
            <ac:picMk id="1026" creationId="{722465CC-9188-4CD2-97DE-CE2D7778300B}"/>
          </ac:picMkLst>
        </pc:picChg>
        <pc:picChg chg="mod">
          <ac:chgData name="Christina Fillmore" userId="ae3112af-d77c-485d-a731-ec06a71f2b40" providerId="ADAL" clId="{AC54EF94-1BE5-4009-B9AA-5D794C30FB04}" dt="2022-07-08T07:21:52.146" v="9573" actId="1038"/>
          <ac:picMkLst>
            <pc:docMk/>
            <pc:sldMk cId="3924594392" sldId="282"/>
            <ac:picMk id="1030" creationId="{6D450AD9-4BD2-4523-A10F-A3BB0C1F2611}"/>
          </ac:picMkLst>
        </pc:picChg>
        <pc:picChg chg="mod">
          <ac:chgData name="Christina Fillmore" userId="ae3112af-d77c-485d-a731-ec06a71f2b40" providerId="ADAL" clId="{AC54EF94-1BE5-4009-B9AA-5D794C30FB04}" dt="2022-07-08T07:21:50.063" v="9569" actId="1076"/>
          <ac:picMkLst>
            <pc:docMk/>
            <pc:sldMk cId="3924594392" sldId="282"/>
            <ac:picMk id="1032" creationId="{88E24241-F74E-4A09-AB40-000EBE9C91BA}"/>
          </ac:picMkLst>
        </pc:picChg>
        <pc:picChg chg="add del mod">
          <ac:chgData name="Christina Fillmore" userId="ae3112af-d77c-485d-a731-ec06a71f2b40" providerId="ADAL" clId="{AC54EF94-1BE5-4009-B9AA-5D794C30FB04}" dt="2022-07-08T07:21:45.938" v="9568" actId="478"/>
          <ac:picMkLst>
            <pc:docMk/>
            <pc:sldMk cId="3924594392" sldId="282"/>
            <ac:picMk id="5122" creationId="{ECA54A62-4AAD-4835-A57D-5889F243EA9F}"/>
          </ac:picMkLst>
        </pc:picChg>
      </pc:sldChg>
      <pc:sldChg chg="addSp modSp new add del mod">
        <pc:chgData name="Christina Fillmore" userId="ae3112af-d77c-485d-a731-ec06a71f2b40" providerId="ADAL" clId="{AC54EF94-1BE5-4009-B9AA-5D794C30FB04}" dt="2022-07-05T17:19:09.318" v="3094" actId="47"/>
        <pc:sldMkLst>
          <pc:docMk/>
          <pc:sldMk cId="906974300" sldId="283"/>
        </pc:sldMkLst>
        <pc:spChg chg="mod">
          <ac:chgData name="Christina Fillmore" userId="ae3112af-d77c-485d-a731-ec06a71f2b40" providerId="ADAL" clId="{AC54EF94-1BE5-4009-B9AA-5D794C30FB04}" dt="2022-07-05T15:30:01.324" v="1882" actId="20577"/>
          <ac:spMkLst>
            <pc:docMk/>
            <pc:sldMk cId="906974300" sldId="283"/>
            <ac:spMk id="6" creationId="{CB1401C7-C880-4CD5-9B90-DACAF93B6653}"/>
          </ac:spMkLst>
        </pc:spChg>
        <pc:picChg chg="add mod">
          <ac:chgData name="Christina Fillmore" userId="ae3112af-d77c-485d-a731-ec06a71f2b40" providerId="ADAL" clId="{AC54EF94-1BE5-4009-B9AA-5D794C30FB04}" dt="2022-07-05T15:19:58.185" v="1870" actId="1076"/>
          <ac:picMkLst>
            <pc:docMk/>
            <pc:sldMk cId="906974300" sldId="283"/>
            <ac:picMk id="8" creationId="{A6483D75-893E-4F48-B475-AE59889D12A3}"/>
          </ac:picMkLst>
        </pc:picChg>
      </pc:sldChg>
      <pc:sldChg chg="addSp delSp modSp new mod ord">
        <pc:chgData name="Christina Fillmore" userId="ae3112af-d77c-485d-a731-ec06a71f2b40" providerId="ADAL" clId="{AC54EF94-1BE5-4009-B9AA-5D794C30FB04}" dt="2022-07-06T08:21:02.522" v="4208"/>
        <pc:sldMkLst>
          <pc:docMk/>
          <pc:sldMk cId="91069005" sldId="284"/>
        </pc:sldMkLst>
        <pc:spChg chg="mod">
          <ac:chgData name="Christina Fillmore" userId="ae3112af-d77c-485d-a731-ec06a71f2b40" providerId="ADAL" clId="{AC54EF94-1BE5-4009-B9AA-5D794C30FB04}" dt="2022-07-05T16:42:46.710" v="2655" actId="1076"/>
          <ac:spMkLst>
            <pc:docMk/>
            <pc:sldMk cId="91069005" sldId="284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5T17:32:28.688" v="3742" actId="20577"/>
          <ac:spMkLst>
            <pc:docMk/>
            <pc:sldMk cId="91069005" sldId="284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5T17:19:02.279" v="3093" actId="20577"/>
          <ac:spMkLst>
            <pc:docMk/>
            <pc:sldMk cId="91069005" sldId="284"/>
            <ac:spMk id="6" creationId="{3C807667-947B-43EA-BCF9-A3A617ECCB80}"/>
          </ac:spMkLst>
        </pc:spChg>
        <pc:spChg chg="del mod">
          <ac:chgData name="Christina Fillmore" userId="ae3112af-d77c-485d-a731-ec06a71f2b40" providerId="ADAL" clId="{AC54EF94-1BE5-4009-B9AA-5D794C30FB04}" dt="2022-07-05T16:41:37.863" v="2583" actId="478"/>
          <ac:spMkLst>
            <pc:docMk/>
            <pc:sldMk cId="91069005" sldId="284"/>
            <ac:spMk id="7" creationId="{32F3EDFF-C820-44B6-ABA3-B4A99D0CA2BF}"/>
          </ac:spMkLst>
        </pc:spChg>
        <pc:spChg chg="add mod ord">
          <ac:chgData name="Christina Fillmore" userId="ae3112af-d77c-485d-a731-ec06a71f2b40" providerId="ADAL" clId="{AC54EF94-1BE5-4009-B9AA-5D794C30FB04}" dt="2022-07-05T16:42:41.058" v="2654" actId="1035"/>
          <ac:spMkLst>
            <pc:docMk/>
            <pc:sldMk cId="91069005" sldId="284"/>
            <ac:spMk id="9" creationId="{E3548B82-3402-4586-A9D5-A92FA76D8A3A}"/>
          </ac:spMkLst>
        </pc:spChg>
        <pc:spChg chg="add mod">
          <ac:chgData name="Christina Fillmore" userId="ae3112af-d77c-485d-a731-ec06a71f2b40" providerId="ADAL" clId="{AC54EF94-1BE5-4009-B9AA-5D794C30FB04}" dt="2022-07-05T16:47:08.323" v="2753" actId="403"/>
          <ac:spMkLst>
            <pc:docMk/>
            <pc:sldMk cId="91069005" sldId="284"/>
            <ac:spMk id="10" creationId="{2BC0621C-125D-4A2B-8499-72CA74FAE9C4}"/>
          </ac:spMkLst>
        </pc:spChg>
        <pc:picChg chg="add mod">
          <ac:chgData name="Christina Fillmore" userId="ae3112af-d77c-485d-a731-ec06a71f2b40" providerId="ADAL" clId="{AC54EF94-1BE5-4009-B9AA-5D794C30FB04}" dt="2022-07-05T16:42:54.302" v="2656" actId="1076"/>
          <ac:picMkLst>
            <pc:docMk/>
            <pc:sldMk cId="91069005" sldId="284"/>
            <ac:picMk id="8" creationId="{9DF01794-D089-46D8-9CBE-41477D56A1DC}"/>
          </ac:picMkLst>
        </pc:picChg>
      </pc:sldChg>
      <pc:sldChg chg="addSp delSp modSp add del mod ord">
        <pc:chgData name="Christina Fillmore" userId="ae3112af-d77c-485d-a731-ec06a71f2b40" providerId="ADAL" clId="{AC54EF94-1BE5-4009-B9AA-5D794C30FB04}" dt="2022-07-06T08:20:47.154" v="4204" actId="47"/>
        <pc:sldMkLst>
          <pc:docMk/>
          <pc:sldMk cId="1847608161" sldId="285"/>
        </pc:sldMkLst>
        <pc:spChg chg="mod">
          <ac:chgData name="Christina Fillmore" userId="ae3112af-d77c-485d-a731-ec06a71f2b40" providerId="ADAL" clId="{AC54EF94-1BE5-4009-B9AA-5D794C30FB04}" dt="2022-07-05T17:11:10.485" v="2884" actId="20577"/>
          <ac:spMkLst>
            <pc:docMk/>
            <pc:sldMk cId="1847608161" sldId="285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5T17:31:22.051" v="3738"/>
          <ac:spMkLst>
            <pc:docMk/>
            <pc:sldMk cId="1847608161" sldId="285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5T17:18:43.240" v="3091" actId="20577"/>
          <ac:spMkLst>
            <pc:docMk/>
            <pc:sldMk cId="1847608161" sldId="285"/>
            <ac:spMk id="6" creationId="{3C807667-947B-43EA-BCF9-A3A617ECCB80}"/>
          </ac:spMkLst>
        </pc:spChg>
        <pc:spChg chg="add">
          <ac:chgData name="Christina Fillmore" userId="ae3112af-d77c-485d-a731-ec06a71f2b40" providerId="ADAL" clId="{AC54EF94-1BE5-4009-B9AA-5D794C30FB04}" dt="2022-07-05T17:12:32.156" v="2885"/>
          <ac:spMkLst>
            <pc:docMk/>
            <pc:sldMk cId="1847608161" sldId="285"/>
            <ac:spMk id="7" creationId="{0911CEB7-90ED-4685-BD2A-5105021D201D}"/>
          </ac:spMkLst>
        </pc:spChg>
        <pc:spChg chg="mod">
          <ac:chgData name="Christina Fillmore" userId="ae3112af-d77c-485d-a731-ec06a71f2b40" providerId="ADAL" clId="{AC54EF94-1BE5-4009-B9AA-5D794C30FB04}" dt="2022-07-05T17:08:25.323" v="2801" actId="20577"/>
          <ac:spMkLst>
            <pc:docMk/>
            <pc:sldMk cId="1847608161" sldId="285"/>
            <ac:spMk id="9" creationId="{E3548B82-3402-4586-A9D5-A92FA76D8A3A}"/>
          </ac:spMkLst>
        </pc:spChg>
        <pc:spChg chg="mod">
          <ac:chgData name="Christina Fillmore" userId="ae3112af-d77c-485d-a731-ec06a71f2b40" providerId="ADAL" clId="{AC54EF94-1BE5-4009-B9AA-5D794C30FB04}" dt="2022-07-05T17:15:19.545" v="3063" actId="20577"/>
          <ac:spMkLst>
            <pc:docMk/>
            <pc:sldMk cId="1847608161" sldId="285"/>
            <ac:spMk id="10" creationId="{2BC0621C-125D-4A2B-8499-72CA74FAE9C4}"/>
          </ac:spMkLst>
        </pc:spChg>
        <pc:picChg chg="del">
          <ac:chgData name="Christina Fillmore" userId="ae3112af-d77c-485d-a731-ec06a71f2b40" providerId="ADAL" clId="{AC54EF94-1BE5-4009-B9AA-5D794C30FB04}" dt="2022-07-05T17:07:47.329" v="2757" actId="478"/>
          <ac:picMkLst>
            <pc:docMk/>
            <pc:sldMk cId="1847608161" sldId="285"/>
            <ac:picMk id="8" creationId="{9DF01794-D089-46D8-9CBE-41477D56A1DC}"/>
          </ac:picMkLst>
        </pc:picChg>
        <pc:picChg chg="add mod">
          <ac:chgData name="Christina Fillmore" userId="ae3112af-d77c-485d-a731-ec06a71f2b40" providerId="ADAL" clId="{AC54EF94-1BE5-4009-B9AA-5D794C30FB04}" dt="2022-07-05T17:30:29.829" v="3735" actId="1076"/>
          <ac:picMkLst>
            <pc:docMk/>
            <pc:sldMk cId="1847608161" sldId="285"/>
            <ac:picMk id="11" creationId="{6D7E6D4D-EAD4-4F8F-BB66-2358ACA65890}"/>
          </ac:picMkLst>
        </pc:picChg>
      </pc:sldChg>
      <pc:sldChg chg="addSp delSp modSp add mod ord">
        <pc:chgData name="Christina Fillmore" userId="ae3112af-d77c-485d-a731-ec06a71f2b40" providerId="ADAL" clId="{AC54EF94-1BE5-4009-B9AA-5D794C30FB04}" dt="2022-07-18T08:33:27.773" v="13280" actId="20577"/>
        <pc:sldMkLst>
          <pc:docMk/>
          <pc:sldMk cId="634037600" sldId="286"/>
        </pc:sldMkLst>
        <pc:spChg chg="mod">
          <ac:chgData name="Christina Fillmore" userId="ae3112af-d77c-485d-a731-ec06a71f2b40" providerId="ADAL" clId="{AC54EF94-1BE5-4009-B9AA-5D794C30FB04}" dt="2022-07-05T17:19:51.556" v="3167" actId="20577"/>
          <ac:spMkLst>
            <pc:docMk/>
            <pc:sldMk cId="634037600" sldId="286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5T17:32:15.214" v="3741" actId="20577"/>
          <ac:spMkLst>
            <pc:docMk/>
            <pc:sldMk cId="634037600" sldId="286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5T17:18:29.933" v="3087" actId="20577"/>
          <ac:spMkLst>
            <pc:docMk/>
            <pc:sldMk cId="634037600" sldId="286"/>
            <ac:spMk id="6" creationId="{3C807667-947B-43EA-BCF9-A3A617ECCB80}"/>
          </ac:spMkLst>
        </pc:spChg>
        <pc:spChg chg="mod">
          <ac:chgData name="Christina Fillmore" userId="ae3112af-d77c-485d-a731-ec06a71f2b40" providerId="ADAL" clId="{AC54EF94-1BE5-4009-B9AA-5D794C30FB04}" dt="2022-07-05T17:17:45.108" v="3072" actId="20577"/>
          <ac:spMkLst>
            <pc:docMk/>
            <pc:sldMk cId="634037600" sldId="286"/>
            <ac:spMk id="9" creationId="{E3548B82-3402-4586-A9D5-A92FA76D8A3A}"/>
          </ac:spMkLst>
        </pc:spChg>
        <pc:spChg chg="mod">
          <ac:chgData name="Christina Fillmore" userId="ae3112af-d77c-485d-a731-ec06a71f2b40" providerId="ADAL" clId="{AC54EF94-1BE5-4009-B9AA-5D794C30FB04}" dt="2022-07-18T08:33:27.773" v="13280" actId="20577"/>
          <ac:spMkLst>
            <pc:docMk/>
            <pc:sldMk cId="634037600" sldId="286"/>
            <ac:spMk id="10" creationId="{2BC0621C-125D-4A2B-8499-72CA74FAE9C4}"/>
          </ac:spMkLst>
        </pc:spChg>
        <pc:picChg chg="del">
          <ac:chgData name="Christina Fillmore" userId="ae3112af-d77c-485d-a731-ec06a71f2b40" providerId="ADAL" clId="{AC54EF94-1BE5-4009-B9AA-5D794C30FB04}" dt="2022-07-05T17:17:29.322" v="3068" actId="478"/>
          <ac:picMkLst>
            <pc:docMk/>
            <pc:sldMk cId="634037600" sldId="286"/>
            <ac:picMk id="8" creationId="{9DF01794-D089-46D8-9CBE-41477D56A1DC}"/>
          </ac:picMkLst>
        </pc:picChg>
        <pc:picChg chg="add mod">
          <ac:chgData name="Christina Fillmore" userId="ae3112af-d77c-485d-a731-ec06a71f2b40" providerId="ADAL" clId="{AC54EF94-1BE5-4009-B9AA-5D794C30FB04}" dt="2022-07-05T17:17:35.736" v="3070" actId="1076"/>
          <ac:picMkLst>
            <pc:docMk/>
            <pc:sldMk cId="634037600" sldId="286"/>
            <ac:picMk id="11" creationId="{71F8F770-CC39-4C18-B306-D9716AFC520A}"/>
          </ac:picMkLst>
        </pc:picChg>
      </pc:sldChg>
      <pc:sldChg chg="addSp delSp modSp add mod ord">
        <pc:chgData name="Christina Fillmore" userId="ae3112af-d77c-485d-a731-ec06a71f2b40" providerId="ADAL" clId="{AC54EF94-1BE5-4009-B9AA-5D794C30FB04}" dt="2022-07-18T09:31:57.530" v="13362" actId="20577"/>
        <pc:sldMkLst>
          <pc:docMk/>
          <pc:sldMk cId="482668173" sldId="287"/>
        </pc:sldMkLst>
        <pc:spChg chg="mod">
          <ac:chgData name="Christina Fillmore" userId="ae3112af-d77c-485d-a731-ec06a71f2b40" providerId="ADAL" clId="{AC54EF94-1BE5-4009-B9AA-5D794C30FB04}" dt="2022-07-18T09:27:52.073" v="13348" actId="20577"/>
          <ac:spMkLst>
            <pc:docMk/>
            <pc:sldMk cId="482668173" sldId="287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5T17:36:24.962" v="3879"/>
          <ac:spMkLst>
            <pc:docMk/>
            <pc:sldMk cId="482668173" sldId="287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5T17:35:48.588" v="3878" actId="20577"/>
          <ac:spMkLst>
            <pc:docMk/>
            <pc:sldMk cId="482668173" sldId="287"/>
            <ac:spMk id="6" creationId="{3C807667-947B-43EA-BCF9-A3A617ECCB80}"/>
          </ac:spMkLst>
        </pc:spChg>
        <pc:spChg chg="mod">
          <ac:chgData name="Christina Fillmore" userId="ae3112af-d77c-485d-a731-ec06a71f2b40" providerId="ADAL" clId="{AC54EF94-1BE5-4009-B9AA-5D794C30FB04}" dt="2022-07-05T17:35:43.214" v="3876" actId="20577"/>
          <ac:spMkLst>
            <pc:docMk/>
            <pc:sldMk cId="482668173" sldId="287"/>
            <ac:spMk id="9" creationId="{E3548B82-3402-4586-A9D5-A92FA76D8A3A}"/>
          </ac:spMkLst>
        </pc:spChg>
        <pc:spChg chg="mod">
          <ac:chgData name="Christina Fillmore" userId="ae3112af-d77c-485d-a731-ec06a71f2b40" providerId="ADAL" clId="{AC54EF94-1BE5-4009-B9AA-5D794C30FB04}" dt="2022-07-18T09:31:57.530" v="13362" actId="20577"/>
          <ac:spMkLst>
            <pc:docMk/>
            <pc:sldMk cId="482668173" sldId="287"/>
            <ac:spMk id="10" creationId="{2BC0621C-125D-4A2B-8499-72CA74FAE9C4}"/>
          </ac:spMkLst>
        </pc:spChg>
        <pc:picChg chg="del">
          <ac:chgData name="Christina Fillmore" userId="ae3112af-d77c-485d-a731-ec06a71f2b40" providerId="ADAL" clId="{AC54EF94-1BE5-4009-B9AA-5D794C30FB04}" dt="2022-07-05T17:33:33.805" v="3748" actId="478"/>
          <ac:picMkLst>
            <pc:docMk/>
            <pc:sldMk cId="482668173" sldId="287"/>
            <ac:picMk id="8" creationId="{9DF01794-D089-46D8-9CBE-41477D56A1DC}"/>
          </ac:picMkLst>
        </pc:picChg>
        <pc:picChg chg="add mod">
          <ac:chgData name="Christina Fillmore" userId="ae3112af-d77c-485d-a731-ec06a71f2b40" providerId="ADAL" clId="{AC54EF94-1BE5-4009-B9AA-5D794C30FB04}" dt="2022-07-05T17:33:37.794" v="3749" actId="1076"/>
          <ac:picMkLst>
            <pc:docMk/>
            <pc:sldMk cId="482668173" sldId="287"/>
            <ac:picMk id="11" creationId="{7CEEAEFE-1DDC-4F9F-8B9C-3C6B9727420B}"/>
          </ac:picMkLst>
        </pc:picChg>
      </pc:sldChg>
      <pc:sldChg chg="add del">
        <pc:chgData name="Christina Fillmore" userId="ae3112af-d77c-485d-a731-ec06a71f2b40" providerId="ADAL" clId="{AC54EF94-1BE5-4009-B9AA-5D794C30FB04}" dt="2022-07-05T17:30:40.177" v="3737" actId="47"/>
        <pc:sldMkLst>
          <pc:docMk/>
          <pc:sldMk cId="3606904861" sldId="287"/>
        </pc:sldMkLst>
      </pc:sldChg>
      <pc:sldChg chg="addSp delSp modSp add mod ord">
        <pc:chgData name="Christina Fillmore" userId="ae3112af-d77c-485d-a731-ec06a71f2b40" providerId="ADAL" clId="{AC54EF94-1BE5-4009-B9AA-5D794C30FB04}" dt="2022-07-18T08:28:54.113" v="13275"/>
        <pc:sldMkLst>
          <pc:docMk/>
          <pc:sldMk cId="3574270127" sldId="288"/>
        </pc:sldMkLst>
        <pc:spChg chg="mod">
          <ac:chgData name="Christina Fillmore" userId="ae3112af-d77c-485d-a731-ec06a71f2b40" providerId="ADAL" clId="{AC54EF94-1BE5-4009-B9AA-5D794C30FB04}" dt="2022-07-06T08:19:36.832" v="4197"/>
          <ac:spMkLst>
            <pc:docMk/>
            <pc:sldMk cId="3574270127" sldId="288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6T08:20:22.819" v="4202"/>
          <ac:spMkLst>
            <pc:docMk/>
            <pc:sldMk cId="3574270127" sldId="288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6T08:19:20.338" v="4196" actId="20577"/>
          <ac:spMkLst>
            <pc:docMk/>
            <pc:sldMk cId="3574270127" sldId="288"/>
            <ac:spMk id="6" creationId="{3C807667-947B-43EA-BCF9-A3A617ECCB80}"/>
          </ac:spMkLst>
        </pc:spChg>
        <pc:spChg chg="mod">
          <ac:chgData name="Christina Fillmore" userId="ae3112af-d77c-485d-a731-ec06a71f2b40" providerId="ADAL" clId="{AC54EF94-1BE5-4009-B9AA-5D794C30FB04}" dt="2022-07-06T08:19:49.063" v="4198"/>
          <ac:spMkLst>
            <pc:docMk/>
            <pc:sldMk cId="3574270127" sldId="288"/>
            <ac:spMk id="9" creationId="{E3548B82-3402-4586-A9D5-A92FA76D8A3A}"/>
          </ac:spMkLst>
        </pc:spChg>
        <pc:spChg chg="mod">
          <ac:chgData name="Christina Fillmore" userId="ae3112af-d77c-485d-a731-ec06a71f2b40" providerId="ADAL" clId="{AC54EF94-1BE5-4009-B9AA-5D794C30FB04}" dt="2022-07-06T08:20:41.303" v="4203"/>
          <ac:spMkLst>
            <pc:docMk/>
            <pc:sldMk cId="3574270127" sldId="288"/>
            <ac:spMk id="10" creationId="{2BC0621C-125D-4A2B-8499-72CA74FAE9C4}"/>
          </ac:spMkLst>
        </pc:spChg>
        <pc:spChg chg="add del mod">
          <ac:chgData name="Christina Fillmore" userId="ae3112af-d77c-485d-a731-ec06a71f2b40" providerId="ADAL" clId="{AC54EF94-1BE5-4009-B9AA-5D794C30FB04}" dt="2022-07-18T08:28:54.113" v="13275"/>
          <ac:spMkLst>
            <pc:docMk/>
            <pc:sldMk cId="3574270127" sldId="288"/>
            <ac:spMk id="13" creationId="{BFF9A57A-5D1B-4912-95C5-ECA39532E835}"/>
          </ac:spMkLst>
        </pc:spChg>
        <pc:picChg chg="del">
          <ac:chgData name="Christina Fillmore" userId="ae3112af-d77c-485d-a731-ec06a71f2b40" providerId="ADAL" clId="{AC54EF94-1BE5-4009-B9AA-5D794C30FB04}" dt="2022-07-06T08:19:57.811" v="4199" actId="478"/>
          <ac:picMkLst>
            <pc:docMk/>
            <pc:sldMk cId="3574270127" sldId="288"/>
            <ac:picMk id="8" creationId="{9DF01794-D089-46D8-9CBE-41477D56A1DC}"/>
          </ac:picMkLst>
        </pc:picChg>
        <pc:picChg chg="add mod">
          <ac:chgData name="Christina Fillmore" userId="ae3112af-d77c-485d-a731-ec06a71f2b40" providerId="ADAL" clId="{AC54EF94-1BE5-4009-B9AA-5D794C30FB04}" dt="2022-07-06T08:20:04.083" v="4201" actId="1076"/>
          <ac:picMkLst>
            <pc:docMk/>
            <pc:sldMk cId="3574270127" sldId="288"/>
            <ac:picMk id="11" creationId="{32B8823D-F9CB-4A50-93F7-87502B0E0FAC}"/>
          </ac:picMkLst>
        </pc:picChg>
        <pc:picChg chg="add del mod">
          <ac:chgData name="Christina Fillmore" userId="ae3112af-d77c-485d-a731-ec06a71f2b40" providerId="ADAL" clId="{AC54EF94-1BE5-4009-B9AA-5D794C30FB04}" dt="2022-07-18T08:28:24.933" v="13273"/>
          <ac:picMkLst>
            <pc:docMk/>
            <pc:sldMk cId="3574270127" sldId="288"/>
            <ac:picMk id="12" creationId="{5CC0C78F-C386-47C2-9B71-AF3B40964D50}"/>
          </ac:picMkLst>
        </pc:picChg>
      </pc:sldChg>
      <pc:sldChg chg="addSp delSp modSp add mod ord">
        <pc:chgData name="Christina Fillmore" userId="ae3112af-d77c-485d-a731-ec06a71f2b40" providerId="ADAL" clId="{AC54EF94-1BE5-4009-B9AA-5D794C30FB04}" dt="2022-07-07T13:02:50.432" v="7704" actId="1076"/>
        <pc:sldMkLst>
          <pc:docMk/>
          <pc:sldMk cId="1497615172" sldId="289"/>
        </pc:sldMkLst>
        <pc:spChg chg="mod">
          <ac:chgData name="Christina Fillmore" userId="ae3112af-d77c-485d-a731-ec06a71f2b40" providerId="ADAL" clId="{AC54EF94-1BE5-4009-B9AA-5D794C30FB04}" dt="2022-07-07T08:34:02.393" v="6865" actId="207"/>
          <ac:spMkLst>
            <pc:docMk/>
            <pc:sldMk cId="1497615172" sldId="289"/>
            <ac:spMk id="2" creationId="{0264D956-F0E0-4552-81A8-868C528AC5E7}"/>
          </ac:spMkLst>
        </pc:spChg>
        <pc:spChg chg="mod">
          <ac:chgData name="Christina Fillmore" userId="ae3112af-d77c-485d-a731-ec06a71f2b40" providerId="ADAL" clId="{AC54EF94-1BE5-4009-B9AA-5D794C30FB04}" dt="2022-07-07T08:34:00.910" v="6864" actId="1076"/>
          <ac:spMkLst>
            <pc:docMk/>
            <pc:sldMk cId="1497615172" sldId="289"/>
            <ac:spMk id="3" creationId="{BDFE2ADA-7A7B-441F-8C9B-8785D3AC3CEA}"/>
          </ac:spMkLst>
        </pc:spChg>
        <pc:spChg chg="mod">
          <ac:chgData name="Christina Fillmore" userId="ae3112af-d77c-485d-a731-ec06a71f2b40" providerId="ADAL" clId="{AC54EF94-1BE5-4009-B9AA-5D794C30FB04}" dt="2022-07-06T08:21:36.068" v="4214" actId="20577"/>
          <ac:spMkLst>
            <pc:docMk/>
            <pc:sldMk cId="1497615172" sldId="289"/>
            <ac:spMk id="6" creationId="{3C807667-947B-43EA-BCF9-A3A617ECCB80}"/>
          </ac:spMkLst>
        </pc:spChg>
        <pc:spChg chg="mod">
          <ac:chgData name="Christina Fillmore" userId="ae3112af-d77c-485d-a731-ec06a71f2b40" providerId="ADAL" clId="{AC54EF94-1BE5-4009-B9AA-5D794C30FB04}" dt="2022-07-06T08:23:36.476" v="4410" actId="20577"/>
          <ac:spMkLst>
            <pc:docMk/>
            <pc:sldMk cId="1497615172" sldId="289"/>
            <ac:spMk id="9" creationId="{E3548B82-3402-4586-A9D5-A92FA76D8A3A}"/>
          </ac:spMkLst>
        </pc:spChg>
        <pc:spChg chg="mod">
          <ac:chgData name="Christina Fillmore" userId="ae3112af-d77c-485d-a731-ec06a71f2b40" providerId="ADAL" clId="{AC54EF94-1BE5-4009-B9AA-5D794C30FB04}" dt="2022-07-06T08:31:15.829" v="4912" actId="20577"/>
          <ac:spMkLst>
            <pc:docMk/>
            <pc:sldMk cId="1497615172" sldId="289"/>
            <ac:spMk id="10" creationId="{2BC0621C-125D-4A2B-8499-72CA74FAE9C4}"/>
          </ac:spMkLst>
        </pc:spChg>
        <pc:picChg chg="del">
          <ac:chgData name="Christina Fillmore" userId="ae3112af-d77c-485d-a731-ec06a71f2b40" providerId="ADAL" clId="{AC54EF94-1BE5-4009-B9AA-5D794C30FB04}" dt="2022-07-07T13:02:47.496" v="7703" actId="478"/>
          <ac:picMkLst>
            <pc:docMk/>
            <pc:sldMk cId="1497615172" sldId="289"/>
            <ac:picMk id="8" creationId="{9DF01794-D089-46D8-9CBE-41477D56A1DC}"/>
          </ac:picMkLst>
        </pc:picChg>
        <pc:picChg chg="add mod">
          <ac:chgData name="Christina Fillmore" userId="ae3112af-d77c-485d-a731-ec06a71f2b40" providerId="ADAL" clId="{AC54EF94-1BE5-4009-B9AA-5D794C30FB04}" dt="2022-07-07T13:02:50.432" v="7704" actId="1076"/>
          <ac:picMkLst>
            <pc:docMk/>
            <pc:sldMk cId="1497615172" sldId="289"/>
            <ac:picMk id="11" creationId="{2644BE89-F098-4346-A266-53D00FF6853D}"/>
          </ac:picMkLst>
        </pc:picChg>
      </pc:sldChg>
      <pc:sldChg chg="addSp delSp modSp new mod ord modAnim">
        <pc:chgData name="Christina Fillmore" userId="ae3112af-d77c-485d-a731-ec06a71f2b40" providerId="ADAL" clId="{AC54EF94-1BE5-4009-B9AA-5D794C30FB04}" dt="2022-07-08T13:38:06.456" v="11753"/>
        <pc:sldMkLst>
          <pc:docMk/>
          <pc:sldMk cId="3095407708" sldId="290"/>
        </pc:sldMkLst>
        <pc:spChg chg="mod">
          <ac:chgData name="Christina Fillmore" userId="ae3112af-d77c-485d-a731-ec06a71f2b40" providerId="ADAL" clId="{AC54EF94-1BE5-4009-B9AA-5D794C30FB04}" dt="2022-07-06T09:01:00.853" v="5164" actId="20577"/>
          <ac:spMkLst>
            <pc:docMk/>
            <pc:sldMk cId="3095407708" sldId="290"/>
            <ac:spMk id="2" creationId="{38DACD96-706C-4995-9EF8-465641350E3D}"/>
          </ac:spMkLst>
        </pc:spChg>
        <pc:spChg chg="mod">
          <ac:chgData name="Christina Fillmore" userId="ae3112af-d77c-485d-a731-ec06a71f2b40" providerId="ADAL" clId="{AC54EF94-1BE5-4009-B9AA-5D794C30FB04}" dt="2022-07-06T08:58:46.456" v="4934" actId="20577"/>
          <ac:spMkLst>
            <pc:docMk/>
            <pc:sldMk cId="3095407708" sldId="290"/>
            <ac:spMk id="6" creationId="{64C357A6-4571-41F1-ABB5-B9872FE304AC}"/>
          </ac:spMkLst>
        </pc:spChg>
        <pc:spChg chg="add del mod">
          <ac:chgData name="Christina Fillmore" userId="ae3112af-d77c-485d-a731-ec06a71f2b40" providerId="ADAL" clId="{AC54EF94-1BE5-4009-B9AA-5D794C30FB04}" dt="2022-07-08T13:36:06.622" v="11595" actId="478"/>
          <ac:spMkLst>
            <pc:docMk/>
            <pc:sldMk cId="3095407708" sldId="290"/>
            <ac:spMk id="8" creationId="{880BB5E1-9BF4-4FD4-94AE-EBCA5E5D3E19}"/>
          </ac:spMkLst>
        </pc:spChg>
        <pc:spChg chg="add mod">
          <ac:chgData name="Christina Fillmore" userId="ae3112af-d77c-485d-a731-ec06a71f2b40" providerId="ADAL" clId="{AC54EF94-1BE5-4009-B9AA-5D794C30FB04}" dt="2022-07-08T13:37:50.496" v="11752" actId="20577"/>
          <ac:spMkLst>
            <pc:docMk/>
            <pc:sldMk cId="3095407708" sldId="290"/>
            <ac:spMk id="9" creationId="{7CA40BAD-29B4-4B60-84B1-80A29DFE21B9}"/>
          </ac:spMkLst>
        </pc:spChg>
      </pc:sldChg>
      <pc:sldChg chg="addSp delSp modSp add mod ord modAnim modNotesTx">
        <pc:chgData name="Christina Fillmore" userId="ae3112af-d77c-485d-a731-ec06a71f2b40" providerId="ADAL" clId="{AC54EF94-1BE5-4009-B9AA-5D794C30FB04}" dt="2022-07-06T11:16:02.556" v="5847" actId="1076"/>
        <pc:sldMkLst>
          <pc:docMk/>
          <pc:sldMk cId="3924506408" sldId="291"/>
        </pc:sldMkLst>
        <pc:spChg chg="add mod ord">
          <ac:chgData name="Christina Fillmore" userId="ae3112af-d77c-485d-a731-ec06a71f2b40" providerId="ADAL" clId="{AC54EF94-1BE5-4009-B9AA-5D794C30FB04}" dt="2022-07-06T10:56:52.464" v="5708" actId="1076"/>
          <ac:spMkLst>
            <pc:docMk/>
            <pc:sldMk cId="3924506408" sldId="291"/>
            <ac:spMk id="2" creationId="{39C8BD38-6C9A-4DFB-A974-4BBA943C6A7B}"/>
          </ac:spMkLst>
        </pc:spChg>
        <pc:spChg chg="del mod">
          <ac:chgData name="Christina Fillmore" userId="ae3112af-d77c-485d-a731-ec06a71f2b40" providerId="ADAL" clId="{AC54EF94-1BE5-4009-B9AA-5D794C30FB04}" dt="2022-07-06T10:42:58.277" v="5418" actId="478"/>
          <ac:spMkLst>
            <pc:docMk/>
            <pc:sldMk cId="3924506408" sldId="291"/>
            <ac:spMk id="3" creationId="{F1AD8C4A-2B2B-4EF8-8F3A-B99512C3ABD9}"/>
          </ac:spMkLst>
        </pc:spChg>
        <pc:spChg chg="mod">
          <ac:chgData name="Christina Fillmore" userId="ae3112af-d77c-485d-a731-ec06a71f2b40" providerId="ADAL" clId="{AC54EF94-1BE5-4009-B9AA-5D794C30FB04}" dt="2022-07-06T10:26:35.889" v="5187" actId="20577"/>
          <ac:spMkLst>
            <pc:docMk/>
            <pc:sldMk cId="3924506408" sldId="291"/>
            <ac:spMk id="6" creationId="{D2C79AE7-904D-4C62-A8D9-480F25FAFA49}"/>
          </ac:spMkLst>
        </pc:spChg>
        <pc:spChg chg="add del mod">
          <ac:chgData name="Christina Fillmore" userId="ae3112af-d77c-485d-a731-ec06a71f2b40" providerId="ADAL" clId="{AC54EF94-1BE5-4009-B9AA-5D794C30FB04}" dt="2022-07-06T10:53:25.141" v="5687" actId="478"/>
          <ac:spMkLst>
            <pc:docMk/>
            <pc:sldMk cId="3924506408" sldId="291"/>
            <ac:spMk id="7" creationId="{F3752CD3-88A8-485A-858C-8764B9909F3C}"/>
          </ac:spMkLst>
        </pc:spChg>
        <pc:spChg chg="add mod ord">
          <ac:chgData name="Christina Fillmore" userId="ae3112af-d77c-485d-a731-ec06a71f2b40" providerId="ADAL" clId="{AC54EF94-1BE5-4009-B9AA-5D794C30FB04}" dt="2022-07-06T10:53:41.413" v="5689" actId="164"/>
          <ac:spMkLst>
            <pc:docMk/>
            <pc:sldMk cId="3924506408" sldId="291"/>
            <ac:spMk id="9" creationId="{3D629C30-673A-45D6-AD7D-8BC702BBF62B}"/>
          </ac:spMkLst>
        </pc:spChg>
        <pc:spChg chg="add del mod">
          <ac:chgData name="Christina Fillmore" userId="ae3112af-d77c-485d-a731-ec06a71f2b40" providerId="ADAL" clId="{AC54EF94-1BE5-4009-B9AA-5D794C30FB04}" dt="2022-07-06T10:49:58.516" v="5640" actId="478"/>
          <ac:spMkLst>
            <pc:docMk/>
            <pc:sldMk cId="3924506408" sldId="291"/>
            <ac:spMk id="11" creationId="{1CE1D940-7E0C-40AF-BA35-F5FA9000530A}"/>
          </ac:spMkLst>
        </pc:spChg>
        <pc:spChg chg="add mod">
          <ac:chgData name="Christina Fillmore" userId="ae3112af-d77c-485d-a731-ec06a71f2b40" providerId="ADAL" clId="{AC54EF94-1BE5-4009-B9AA-5D794C30FB04}" dt="2022-07-06T10:53:41.413" v="5689" actId="164"/>
          <ac:spMkLst>
            <pc:docMk/>
            <pc:sldMk cId="3924506408" sldId="291"/>
            <ac:spMk id="12" creationId="{B4388B63-025B-4BE9-B2BA-6E887BE56164}"/>
          </ac:spMkLst>
        </pc:spChg>
        <pc:spChg chg="mod">
          <ac:chgData name="Christina Fillmore" userId="ae3112af-d77c-485d-a731-ec06a71f2b40" providerId="ADAL" clId="{AC54EF94-1BE5-4009-B9AA-5D794C30FB04}" dt="2022-07-06T11:15:54.007" v="5846" actId="207"/>
          <ac:spMkLst>
            <pc:docMk/>
            <pc:sldMk cId="3924506408" sldId="291"/>
            <ac:spMk id="14" creationId="{504B24E8-65D9-4A30-B1A8-A54F5BBB00B5}"/>
          </ac:spMkLst>
        </pc:spChg>
        <pc:spChg chg="mod">
          <ac:chgData name="Christina Fillmore" userId="ae3112af-d77c-485d-a731-ec06a71f2b40" providerId="ADAL" clId="{AC54EF94-1BE5-4009-B9AA-5D794C30FB04}" dt="2022-07-06T10:43:12.816" v="5438" actId="1036"/>
          <ac:spMkLst>
            <pc:docMk/>
            <pc:sldMk cId="3924506408" sldId="291"/>
            <ac:spMk id="15" creationId="{02CBC4D6-AC1A-4B59-A804-8B573DA8CF82}"/>
          </ac:spMkLst>
        </pc:spChg>
        <pc:spChg chg="mod">
          <ac:chgData name="Christina Fillmore" userId="ae3112af-d77c-485d-a731-ec06a71f2b40" providerId="ADAL" clId="{AC54EF94-1BE5-4009-B9AA-5D794C30FB04}" dt="2022-07-06T10:43:12.816" v="5438" actId="1036"/>
          <ac:spMkLst>
            <pc:docMk/>
            <pc:sldMk cId="3924506408" sldId="291"/>
            <ac:spMk id="16" creationId="{01657F72-7259-4D56-A680-9AB6F64E8D1C}"/>
          </ac:spMkLst>
        </pc:spChg>
        <pc:spChg chg="mod">
          <ac:chgData name="Christina Fillmore" userId="ae3112af-d77c-485d-a731-ec06a71f2b40" providerId="ADAL" clId="{AC54EF94-1BE5-4009-B9AA-5D794C30FB04}" dt="2022-07-06T10:43:12.816" v="5438" actId="1036"/>
          <ac:spMkLst>
            <pc:docMk/>
            <pc:sldMk cId="3924506408" sldId="291"/>
            <ac:spMk id="17" creationId="{2CA5BD15-396E-41D5-9089-7BC919D778DE}"/>
          </ac:spMkLst>
        </pc:spChg>
        <pc:spChg chg="mod">
          <ac:chgData name="Christina Fillmore" userId="ae3112af-d77c-485d-a731-ec06a71f2b40" providerId="ADAL" clId="{AC54EF94-1BE5-4009-B9AA-5D794C30FB04}" dt="2022-07-06T10:43:12.816" v="5438" actId="1036"/>
          <ac:spMkLst>
            <pc:docMk/>
            <pc:sldMk cId="3924506408" sldId="291"/>
            <ac:spMk id="18" creationId="{9E061785-3D6C-471C-8DDD-79483452612E}"/>
          </ac:spMkLst>
        </pc:spChg>
        <pc:spChg chg="add mod ord">
          <ac:chgData name="Christina Fillmore" userId="ae3112af-d77c-485d-a731-ec06a71f2b40" providerId="ADAL" clId="{AC54EF94-1BE5-4009-B9AA-5D794C30FB04}" dt="2022-07-06T10:43:21.021" v="5439" actId="1076"/>
          <ac:spMkLst>
            <pc:docMk/>
            <pc:sldMk cId="3924506408" sldId="291"/>
            <ac:spMk id="31" creationId="{3D7B1DD9-109E-4C67-A43F-08587904EC91}"/>
          </ac:spMkLst>
        </pc:spChg>
        <pc:spChg chg="add mod">
          <ac:chgData name="Christina Fillmore" userId="ae3112af-d77c-485d-a731-ec06a71f2b40" providerId="ADAL" clId="{AC54EF94-1BE5-4009-B9AA-5D794C30FB04}" dt="2022-07-06T10:53:20.615" v="5686" actId="164"/>
          <ac:spMkLst>
            <pc:docMk/>
            <pc:sldMk cId="3924506408" sldId="291"/>
            <ac:spMk id="46" creationId="{5DDDE18D-FFD2-4FD6-9600-451A50F293B8}"/>
          </ac:spMkLst>
        </pc:spChg>
        <pc:spChg chg="add mod">
          <ac:chgData name="Christina Fillmore" userId="ae3112af-d77c-485d-a731-ec06a71f2b40" providerId="ADAL" clId="{AC54EF94-1BE5-4009-B9AA-5D794C30FB04}" dt="2022-07-06T10:53:20.615" v="5686" actId="164"/>
          <ac:spMkLst>
            <pc:docMk/>
            <pc:sldMk cId="3924506408" sldId="291"/>
            <ac:spMk id="47" creationId="{BF14C96A-E9E8-4113-BAA9-5ABB2B1662BD}"/>
          </ac:spMkLst>
        </pc:spChg>
        <pc:spChg chg="mod">
          <ac:chgData name="Christina Fillmore" userId="ae3112af-d77c-485d-a731-ec06a71f2b40" providerId="ADAL" clId="{AC54EF94-1BE5-4009-B9AA-5D794C30FB04}" dt="2022-07-06T10:53:43.262" v="5690"/>
          <ac:spMkLst>
            <pc:docMk/>
            <pc:sldMk cId="3924506408" sldId="291"/>
            <ac:spMk id="49" creationId="{07DCDFC4-72B5-4D55-9F18-701AF951BAC1}"/>
          </ac:spMkLst>
        </pc:spChg>
        <pc:spChg chg="mod">
          <ac:chgData name="Christina Fillmore" userId="ae3112af-d77c-485d-a731-ec06a71f2b40" providerId="ADAL" clId="{AC54EF94-1BE5-4009-B9AA-5D794C30FB04}" dt="2022-07-06T10:58:33.675" v="5793" actId="1076"/>
          <ac:spMkLst>
            <pc:docMk/>
            <pc:sldMk cId="3924506408" sldId="291"/>
            <ac:spMk id="50" creationId="{41CF81C7-AA6B-4E28-9E14-F7C2F21B3624}"/>
          </ac:spMkLst>
        </pc:spChg>
        <pc:spChg chg="mod">
          <ac:chgData name="Christina Fillmore" userId="ae3112af-d77c-485d-a731-ec06a71f2b40" providerId="ADAL" clId="{AC54EF94-1BE5-4009-B9AA-5D794C30FB04}" dt="2022-07-06T10:57:08.119" v="5711" actId="1076"/>
          <ac:spMkLst>
            <pc:docMk/>
            <pc:sldMk cId="3924506408" sldId="291"/>
            <ac:spMk id="52" creationId="{8BAB3692-E67E-418E-ADD1-87BFEEEC52E3}"/>
          </ac:spMkLst>
        </pc:spChg>
        <pc:spChg chg="mod">
          <ac:chgData name="Christina Fillmore" userId="ae3112af-d77c-485d-a731-ec06a71f2b40" providerId="ADAL" clId="{AC54EF94-1BE5-4009-B9AA-5D794C30FB04}" dt="2022-07-06T10:58:41.965" v="5797" actId="20577"/>
          <ac:spMkLst>
            <pc:docMk/>
            <pc:sldMk cId="3924506408" sldId="291"/>
            <ac:spMk id="53" creationId="{926AC737-A186-4E3B-8200-15D14E91DF43}"/>
          </ac:spMkLst>
        </pc:spChg>
        <pc:spChg chg="add mod">
          <ac:chgData name="Christina Fillmore" userId="ae3112af-d77c-485d-a731-ec06a71f2b40" providerId="ADAL" clId="{AC54EF94-1BE5-4009-B9AA-5D794C30FB04}" dt="2022-07-06T10:56:55.762" v="5710" actId="571"/>
          <ac:spMkLst>
            <pc:docMk/>
            <pc:sldMk cId="3924506408" sldId="291"/>
            <ac:spMk id="54" creationId="{DB04C70D-FAD1-4723-975E-52E18F99E5C2}"/>
          </ac:spMkLst>
        </pc:spChg>
        <pc:spChg chg="add del mod">
          <ac:chgData name="Christina Fillmore" userId="ae3112af-d77c-485d-a731-ec06a71f2b40" providerId="ADAL" clId="{AC54EF94-1BE5-4009-B9AA-5D794C30FB04}" dt="2022-07-06T10:57:33.992" v="5770"/>
          <ac:spMkLst>
            <pc:docMk/>
            <pc:sldMk cId="3924506408" sldId="291"/>
            <ac:spMk id="55" creationId="{14FA7487-A01D-46E2-B5DB-DCC9DFB04F7A}"/>
          </ac:spMkLst>
        </pc:spChg>
        <pc:spChg chg="mod">
          <ac:chgData name="Christina Fillmore" userId="ae3112af-d77c-485d-a731-ec06a71f2b40" providerId="ADAL" clId="{AC54EF94-1BE5-4009-B9AA-5D794C30FB04}" dt="2022-07-06T10:57:45.550" v="5771"/>
          <ac:spMkLst>
            <pc:docMk/>
            <pc:sldMk cId="3924506408" sldId="291"/>
            <ac:spMk id="57" creationId="{16B3A42C-0BFD-4E95-A627-8A324B56D7B8}"/>
          </ac:spMkLst>
        </pc:spChg>
        <pc:spChg chg="mod">
          <ac:chgData name="Christina Fillmore" userId="ae3112af-d77c-485d-a731-ec06a71f2b40" providerId="ADAL" clId="{AC54EF94-1BE5-4009-B9AA-5D794C30FB04}" dt="2022-07-06T10:59:56.447" v="5805" actId="20577"/>
          <ac:spMkLst>
            <pc:docMk/>
            <pc:sldMk cId="3924506408" sldId="291"/>
            <ac:spMk id="58" creationId="{1777A7DA-8F73-4E6B-A148-D31CC4DA3A5F}"/>
          </ac:spMkLst>
        </pc:spChg>
        <pc:grpChg chg="add mod">
          <ac:chgData name="Christina Fillmore" userId="ae3112af-d77c-485d-a731-ec06a71f2b40" providerId="ADAL" clId="{AC54EF94-1BE5-4009-B9AA-5D794C30FB04}" dt="2022-07-06T11:16:02.556" v="5847" actId="1076"/>
          <ac:grpSpMkLst>
            <pc:docMk/>
            <pc:sldMk cId="3924506408" sldId="291"/>
            <ac:grpSpMk id="22" creationId="{7B34BF8C-1F18-4949-B7AB-44FBE6421AC4}"/>
          </ac:grpSpMkLst>
        </pc:grpChg>
        <pc:grpChg chg="add mod">
          <ac:chgData name="Christina Fillmore" userId="ae3112af-d77c-485d-a731-ec06a71f2b40" providerId="ADAL" clId="{AC54EF94-1BE5-4009-B9AA-5D794C30FB04}" dt="2022-07-06T10:58:09.456" v="5774" actId="554"/>
          <ac:grpSpMkLst>
            <pc:docMk/>
            <pc:sldMk cId="3924506408" sldId="291"/>
            <ac:grpSpMk id="24" creationId="{562A82C4-3BE5-4780-93E1-80339F37EEBF}"/>
          </ac:grpSpMkLst>
        </pc:grpChg>
        <pc:grpChg chg="mod">
          <ac:chgData name="Christina Fillmore" userId="ae3112af-d77c-485d-a731-ec06a71f2b40" providerId="ADAL" clId="{AC54EF94-1BE5-4009-B9AA-5D794C30FB04}" dt="2022-07-06T10:43:12.816" v="5438" actId="1036"/>
          <ac:grpSpMkLst>
            <pc:docMk/>
            <pc:sldMk cId="3924506408" sldId="291"/>
            <ac:grpSpMk id="36" creationId="{4FA8699F-BCFC-40A2-B09D-4658CB8E15A5}"/>
          </ac:grpSpMkLst>
        </pc:grpChg>
        <pc:grpChg chg="mod">
          <ac:chgData name="Christina Fillmore" userId="ae3112af-d77c-485d-a731-ec06a71f2b40" providerId="ADAL" clId="{AC54EF94-1BE5-4009-B9AA-5D794C30FB04}" dt="2022-07-06T10:43:12.816" v="5438" actId="1036"/>
          <ac:grpSpMkLst>
            <pc:docMk/>
            <pc:sldMk cId="3924506408" sldId="291"/>
            <ac:grpSpMk id="37" creationId="{965FEA7A-F265-4202-ACC7-642E318B825D}"/>
          </ac:grpSpMkLst>
        </pc:grpChg>
        <pc:grpChg chg="mod">
          <ac:chgData name="Christina Fillmore" userId="ae3112af-d77c-485d-a731-ec06a71f2b40" providerId="ADAL" clId="{AC54EF94-1BE5-4009-B9AA-5D794C30FB04}" dt="2022-07-06T10:43:12.816" v="5438" actId="1036"/>
          <ac:grpSpMkLst>
            <pc:docMk/>
            <pc:sldMk cId="3924506408" sldId="291"/>
            <ac:grpSpMk id="40" creationId="{AD3022C8-2425-420F-AA9E-10BF33395E2E}"/>
          </ac:grpSpMkLst>
        </pc:grpChg>
        <pc:grpChg chg="mod">
          <ac:chgData name="Christina Fillmore" userId="ae3112af-d77c-485d-a731-ec06a71f2b40" providerId="ADAL" clId="{AC54EF94-1BE5-4009-B9AA-5D794C30FB04}" dt="2022-07-06T10:43:12.816" v="5438" actId="1036"/>
          <ac:grpSpMkLst>
            <pc:docMk/>
            <pc:sldMk cId="3924506408" sldId="291"/>
            <ac:grpSpMk id="43" creationId="{2F30F4F3-A1E7-43A5-8B4A-70A0B5FAF2EB}"/>
          </ac:grpSpMkLst>
        </pc:grpChg>
        <pc:grpChg chg="add mod">
          <ac:chgData name="Christina Fillmore" userId="ae3112af-d77c-485d-a731-ec06a71f2b40" providerId="ADAL" clId="{AC54EF94-1BE5-4009-B9AA-5D794C30FB04}" dt="2022-07-06T10:57:57.429" v="5773" actId="12789"/>
          <ac:grpSpMkLst>
            <pc:docMk/>
            <pc:sldMk cId="3924506408" sldId="291"/>
            <ac:grpSpMk id="48" creationId="{0BBF6445-29CE-4042-8FE8-155AAAD30F76}"/>
          </ac:grpSpMkLst>
        </pc:grpChg>
        <pc:grpChg chg="add mod">
          <ac:chgData name="Christina Fillmore" userId="ae3112af-d77c-485d-a731-ec06a71f2b40" providerId="ADAL" clId="{AC54EF94-1BE5-4009-B9AA-5D794C30FB04}" dt="2022-07-06T10:58:09.456" v="5774" actId="554"/>
          <ac:grpSpMkLst>
            <pc:docMk/>
            <pc:sldMk cId="3924506408" sldId="291"/>
            <ac:grpSpMk id="51" creationId="{687C423A-B5F2-4617-AAF5-5D75B425B8B6}"/>
          </ac:grpSpMkLst>
        </pc:grpChg>
        <pc:grpChg chg="add mod">
          <ac:chgData name="Christina Fillmore" userId="ae3112af-d77c-485d-a731-ec06a71f2b40" providerId="ADAL" clId="{AC54EF94-1BE5-4009-B9AA-5D794C30FB04}" dt="2022-07-06T10:57:57.429" v="5773" actId="12789"/>
          <ac:grpSpMkLst>
            <pc:docMk/>
            <pc:sldMk cId="3924506408" sldId="291"/>
            <ac:grpSpMk id="56" creationId="{100C01F9-86A2-434C-AD13-BEE1E59135E2}"/>
          </ac:grpSpMkLst>
        </pc:grpChg>
        <pc:picChg chg="mod">
          <ac:chgData name="Christina Fillmore" userId="ae3112af-d77c-485d-a731-ec06a71f2b40" providerId="ADAL" clId="{AC54EF94-1BE5-4009-B9AA-5D794C30FB04}" dt="2022-07-06T10:43:12.816" v="5438" actId="1036"/>
          <ac:picMkLst>
            <pc:docMk/>
            <pc:sldMk cId="3924506408" sldId="291"/>
            <ac:picMk id="13" creationId="{93FE007B-2628-43A1-A686-118074B966BF}"/>
          </ac:picMkLst>
        </pc:picChg>
        <pc:cxnChg chg="mod">
          <ac:chgData name="Christina Fillmore" userId="ae3112af-d77c-485d-a731-ec06a71f2b40" providerId="ADAL" clId="{AC54EF94-1BE5-4009-B9AA-5D794C30FB04}" dt="2022-07-06T10:43:12.816" v="5438" actId="1036"/>
          <ac:cxnSpMkLst>
            <pc:docMk/>
            <pc:sldMk cId="3924506408" sldId="291"/>
            <ac:cxnSpMk id="8" creationId="{E737EC93-0422-40AD-B7D5-5180F84CACE0}"/>
          </ac:cxnSpMkLst>
        </pc:cxnChg>
        <pc:cxnChg chg="mod">
          <ac:chgData name="Christina Fillmore" userId="ae3112af-d77c-485d-a731-ec06a71f2b40" providerId="ADAL" clId="{AC54EF94-1BE5-4009-B9AA-5D794C30FB04}" dt="2022-07-06T11:14:00.582" v="5829" actId="1076"/>
          <ac:cxnSpMkLst>
            <pc:docMk/>
            <pc:sldMk cId="3924506408" sldId="291"/>
            <ac:cxnSpMk id="10" creationId="{CE6BD849-DA19-42DE-A2AA-B9868C8A9BE9}"/>
          </ac:cxnSpMkLst>
        </pc:cxnChg>
        <pc:cxnChg chg="mod">
          <ac:chgData name="Christina Fillmore" userId="ae3112af-d77c-485d-a731-ec06a71f2b40" providerId="ADAL" clId="{AC54EF94-1BE5-4009-B9AA-5D794C30FB04}" dt="2022-07-06T10:43:12.816" v="5438" actId="1036"/>
          <ac:cxnSpMkLst>
            <pc:docMk/>
            <pc:sldMk cId="3924506408" sldId="291"/>
            <ac:cxnSpMk id="19" creationId="{4862BA9D-270A-4E8F-9236-898E70F487E1}"/>
          </ac:cxnSpMkLst>
        </pc:cxnChg>
        <pc:cxnChg chg="mod">
          <ac:chgData name="Christina Fillmore" userId="ae3112af-d77c-485d-a731-ec06a71f2b40" providerId="ADAL" clId="{AC54EF94-1BE5-4009-B9AA-5D794C30FB04}" dt="2022-07-06T10:43:12.816" v="5438" actId="1036"/>
          <ac:cxnSpMkLst>
            <pc:docMk/>
            <pc:sldMk cId="3924506408" sldId="291"/>
            <ac:cxnSpMk id="20" creationId="{56AA6337-DADD-4FFB-8D15-48BF94CC7B24}"/>
          </ac:cxnSpMkLst>
        </pc:cxnChg>
        <pc:cxnChg chg="mod">
          <ac:chgData name="Christina Fillmore" userId="ae3112af-d77c-485d-a731-ec06a71f2b40" providerId="ADAL" clId="{AC54EF94-1BE5-4009-B9AA-5D794C30FB04}" dt="2022-07-06T10:43:12.816" v="5438" actId="1036"/>
          <ac:cxnSpMkLst>
            <pc:docMk/>
            <pc:sldMk cId="3924506408" sldId="291"/>
            <ac:cxnSpMk id="21" creationId="{E0BA5324-C6BE-4E2B-B997-7CB08A46E146}"/>
          </ac:cxnSpMkLst>
        </pc:cxnChg>
        <pc:cxnChg chg="mod">
          <ac:chgData name="Christina Fillmore" userId="ae3112af-d77c-485d-a731-ec06a71f2b40" providerId="ADAL" clId="{AC54EF94-1BE5-4009-B9AA-5D794C30FB04}" dt="2022-07-06T10:43:12.816" v="5438" actId="1036"/>
          <ac:cxnSpMkLst>
            <pc:docMk/>
            <pc:sldMk cId="3924506408" sldId="291"/>
            <ac:cxnSpMk id="23" creationId="{4582FB12-CEFC-4B69-879D-29F6C9DD4286}"/>
          </ac:cxnSpMkLst>
        </pc:cxnChg>
      </pc:sldChg>
      <pc:sldChg chg="modSp new mod">
        <pc:chgData name="Christina Fillmore" userId="ae3112af-d77c-485d-a731-ec06a71f2b40" providerId="ADAL" clId="{AC54EF94-1BE5-4009-B9AA-5D794C30FB04}" dt="2022-07-06T10:35:51.517" v="5244" actId="20577"/>
        <pc:sldMkLst>
          <pc:docMk/>
          <pc:sldMk cId="1650227044" sldId="292"/>
        </pc:sldMkLst>
        <pc:spChg chg="mod">
          <ac:chgData name="Christina Fillmore" userId="ae3112af-d77c-485d-a731-ec06a71f2b40" providerId="ADAL" clId="{AC54EF94-1BE5-4009-B9AA-5D794C30FB04}" dt="2022-07-06T10:35:51.517" v="5244" actId="20577"/>
          <ac:spMkLst>
            <pc:docMk/>
            <pc:sldMk cId="1650227044" sldId="292"/>
            <ac:spMk id="6" creationId="{DA6E5220-CEE3-47BA-8779-4B1B2C26BCA7}"/>
          </ac:spMkLst>
        </pc:spChg>
      </pc:sldChg>
      <pc:sldChg chg="add del ord modAnim">
        <pc:chgData name="Christina Fillmore" userId="ae3112af-d77c-485d-a731-ec06a71f2b40" providerId="ADAL" clId="{AC54EF94-1BE5-4009-B9AA-5D794C30FB04}" dt="2022-07-06T10:37:21.870" v="5259" actId="47"/>
        <pc:sldMkLst>
          <pc:docMk/>
          <pc:sldMk cId="3191673548" sldId="293"/>
        </pc:sldMkLst>
      </pc:sldChg>
      <pc:sldChg chg="addSp delSp modSp add mod ord modAnim addCm modCm">
        <pc:chgData name="Christina Fillmore" userId="ae3112af-d77c-485d-a731-ec06a71f2b40" providerId="ADAL" clId="{AC54EF94-1BE5-4009-B9AA-5D794C30FB04}" dt="2022-07-18T08:06:19.318" v="13271" actId="5900"/>
        <pc:sldMkLst>
          <pc:docMk/>
          <pc:sldMk cId="2502909510" sldId="294"/>
        </pc:sldMkLst>
        <pc:spChg chg="mod">
          <ac:chgData name="Christina Fillmore" userId="ae3112af-d77c-485d-a731-ec06a71f2b40" providerId="ADAL" clId="{AC54EF94-1BE5-4009-B9AA-5D794C30FB04}" dt="2022-07-06T10:39:19.096" v="5271" actId="20577"/>
          <ac:spMkLst>
            <pc:docMk/>
            <pc:sldMk cId="2502909510" sldId="294"/>
            <ac:spMk id="3" creationId="{F1AD8C4A-2B2B-4EF8-8F3A-B99512C3ABD9}"/>
          </ac:spMkLst>
        </pc:spChg>
        <pc:spChg chg="add del">
          <ac:chgData name="Christina Fillmore" userId="ae3112af-d77c-485d-a731-ec06a71f2b40" providerId="ADAL" clId="{AC54EF94-1BE5-4009-B9AA-5D794C30FB04}" dt="2022-07-06T10:37:13.919" v="5255" actId="478"/>
          <ac:spMkLst>
            <pc:docMk/>
            <pc:sldMk cId="2502909510" sldId="294"/>
            <ac:spMk id="17" creationId="{2CA5BD15-396E-41D5-9089-7BC919D778DE}"/>
          </ac:spMkLst>
        </pc:spChg>
        <pc:grpChg chg="add del">
          <ac:chgData name="Christina Fillmore" userId="ae3112af-d77c-485d-a731-ec06a71f2b40" providerId="ADAL" clId="{AC54EF94-1BE5-4009-B9AA-5D794C30FB04}" dt="2022-07-06T10:37:15.358" v="5257" actId="478"/>
          <ac:grpSpMkLst>
            <pc:docMk/>
            <pc:sldMk cId="2502909510" sldId="294"/>
            <ac:grpSpMk id="43" creationId="{2F30F4F3-A1E7-43A5-8B4A-70A0B5FAF2EB}"/>
          </ac:grpSpMkLst>
        </pc:grpChg>
        <pc:cxnChg chg="add del">
          <ac:chgData name="Christina Fillmore" userId="ae3112af-d77c-485d-a731-ec06a71f2b40" providerId="ADAL" clId="{AC54EF94-1BE5-4009-B9AA-5D794C30FB04}" dt="2022-07-06T10:37:14.890" v="5256" actId="478"/>
          <ac:cxnSpMkLst>
            <pc:docMk/>
            <pc:sldMk cId="2502909510" sldId="294"/>
            <ac:cxnSpMk id="21" creationId="{E0BA5324-C6BE-4E2B-B997-7CB08A46E146}"/>
          </ac:cxnSpMkLst>
        </pc:cxnChg>
      </pc:sldChg>
      <pc:sldChg chg="delSp modSp add mod delAnim">
        <pc:chgData name="Christina Fillmore" userId="ae3112af-d77c-485d-a731-ec06a71f2b40" providerId="ADAL" clId="{AC54EF94-1BE5-4009-B9AA-5D794C30FB04}" dt="2022-07-06T10:39:24.124" v="5272" actId="20577"/>
        <pc:sldMkLst>
          <pc:docMk/>
          <pc:sldMk cId="1245226855" sldId="295"/>
        </pc:sldMkLst>
        <pc:spChg chg="mod">
          <ac:chgData name="Christina Fillmore" userId="ae3112af-d77c-485d-a731-ec06a71f2b40" providerId="ADAL" clId="{AC54EF94-1BE5-4009-B9AA-5D794C30FB04}" dt="2022-07-06T10:39:24.124" v="5272" actId="20577"/>
          <ac:spMkLst>
            <pc:docMk/>
            <pc:sldMk cId="1245226855" sldId="295"/>
            <ac:spMk id="3" creationId="{F1AD8C4A-2B2B-4EF8-8F3A-B99512C3ABD9}"/>
          </ac:spMkLst>
        </pc:spChg>
        <pc:spChg chg="del">
          <ac:chgData name="Christina Fillmore" userId="ae3112af-d77c-485d-a731-ec06a71f2b40" providerId="ADAL" clId="{AC54EF94-1BE5-4009-B9AA-5D794C30FB04}" dt="2022-07-06T10:37:36.060" v="5263" actId="478"/>
          <ac:spMkLst>
            <pc:docMk/>
            <pc:sldMk cId="1245226855" sldId="295"/>
            <ac:spMk id="17" creationId="{2CA5BD15-396E-41D5-9089-7BC919D778DE}"/>
          </ac:spMkLst>
        </pc:spChg>
        <pc:grpChg chg="del">
          <ac:chgData name="Christina Fillmore" userId="ae3112af-d77c-485d-a731-ec06a71f2b40" providerId="ADAL" clId="{AC54EF94-1BE5-4009-B9AA-5D794C30FB04}" dt="2022-07-06T10:37:32.736" v="5261" actId="478"/>
          <ac:grpSpMkLst>
            <pc:docMk/>
            <pc:sldMk cId="1245226855" sldId="295"/>
            <ac:grpSpMk id="43" creationId="{2F30F4F3-A1E7-43A5-8B4A-70A0B5FAF2EB}"/>
          </ac:grpSpMkLst>
        </pc:grpChg>
        <pc:cxnChg chg="del">
          <ac:chgData name="Christina Fillmore" userId="ae3112af-d77c-485d-a731-ec06a71f2b40" providerId="ADAL" clId="{AC54EF94-1BE5-4009-B9AA-5D794C30FB04}" dt="2022-07-06T10:37:34.236" v="5262" actId="478"/>
          <ac:cxnSpMkLst>
            <pc:docMk/>
            <pc:sldMk cId="1245226855" sldId="295"/>
            <ac:cxnSpMk id="21" creationId="{E0BA5324-C6BE-4E2B-B997-7CB08A46E146}"/>
          </ac:cxnSpMkLst>
        </pc:cxnChg>
      </pc:sldChg>
      <pc:sldChg chg="new del">
        <pc:chgData name="Christina Fillmore" userId="ae3112af-d77c-485d-a731-ec06a71f2b40" providerId="ADAL" clId="{AC54EF94-1BE5-4009-B9AA-5D794C30FB04}" dt="2022-07-06T11:17:02.094" v="5849" actId="47"/>
        <pc:sldMkLst>
          <pc:docMk/>
          <pc:sldMk cId="924642644" sldId="296"/>
        </pc:sldMkLst>
      </pc:sldChg>
      <pc:sldChg chg="new del">
        <pc:chgData name="Christina Fillmore" userId="ae3112af-d77c-485d-a731-ec06a71f2b40" providerId="ADAL" clId="{AC54EF94-1BE5-4009-B9AA-5D794C30FB04}" dt="2022-07-06T11:17:34.116" v="5853" actId="47"/>
        <pc:sldMkLst>
          <pc:docMk/>
          <pc:sldMk cId="952250645" sldId="296"/>
        </pc:sldMkLst>
      </pc:sldChg>
      <pc:sldChg chg="addSp delSp modSp new mod modAnim modNotesTx">
        <pc:chgData name="Christina Fillmore" userId="ae3112af-d77c-485d-a731-ec06a71f2b40" providerId="ADAL" clId="{AC54EF94-1BE5-4009-B9AA-5D794C30FB04}" dt="2022-07-07T07:18:32.158" v="6776" actId="20577"/>
        <pc:sldMkLst>
          <pc:docMk/>
          <pc:sldMk cId="2261250158" sldId="296"/>
        </pc:sldMkLst>
        <pc:spChg chg="del">
          <ac:chgData name="Christina Fillmore" userId="ae3112af-d77c-485d-a731-ec06a71f2b40" providerId="ADAL" clId="{AC54EF94-1BE5-4009-B9AA-5D794C30FB04}" dt="2022-07-06T12:10:24.318" v="5877" actId="478"/>
          <ac:spMkLst>
            <pc:docMk/>
            <pc:sldMk cId="2261250158" sldId="296"/>
            <ac:spMk id="2" creationId="{C58507F1-CF21-4642-806C-BF1894AE44F6}"/>
          </ac:spMkLst>
        </pc:spChg>
        <pc:spChg chg="del">
          <ac:chgData name="Christina Fillmore" userId="ae3112af-d77c-485d-a731-ec06a71f2b40" providerId="ADAL" clId="{AC54EF94-1BE5-4009-B9AA-5D794C30FB04}" dt="2022-07-06T12:27:11.740" v="6021" actId="478"/>
          <ac:spMkLst>
            <pc:docMk/>
            <pc:sldMk cId="2261250158" sldId="296"/>
            <ac:spMk id="3" creationId="{1DD84219-C2A9-4B83-9384-6EB00EE1490C}"/>
          </ac:spMkLst>
        </pc:spChg>
        <pc:spChg chg="mod">
          <ac:chgData name="Christina Fillmore" userId="ae3112af-d77c-485d-a731-ec06a71f2b40" providerId="ADAL" clId="{AC54EF94-1BE5-4009-B9AA-5D794C30FB04}" dt="2022-07-06T13:30:45.158" v="6130" actId="20577"/>
          <ac:spMkLst>
            <pc:docMk/>
            <pc:sldMk cId="2261250158" sldId="296"/>
            <ac:spMk id="6" creationId="{919AFA49-7CB0-43FA-A28F-67F8A8E4C1D3}"/>
          </ac:spMkLst>
        </pc:spChg>
        <pc:spChg chg="add mod ord">
          <ac:chgData name="Christina Fillmore" userId="ae3112af-d77c-485d-a731-ec06a71f2b40" providerId="ADAL" clId="{AC54EF94-1BE5-4009-B9AA-5D794C30FB04}" dt="2022-07-06T14:53:09.188" v="6205" actId="166"/>
          <ac:spMkLst>
            <pc:docMk/>
            <pc:sldMk cId="2261250158" sldId="296"/>
            <ac:spMk id="9" creationId="{7277F3E7-C0FD-40C1-8022-A211A77011B7}"/>
          </ac:spMkLst>
        </pc:spChg>
        <pc:spChg chg="add mod">
          <ac:chgData name="Christina Fillmore" userId="ae3112af-d77c-485d-a731-ec06a71f2b40" providerId="ADAL" clId="{AC54EF94-1BE5-4009-B9AA-5D794C30FB04}" dt="2022-07-06T13:32:24.288" v="6150" actId="207"/>
          <ac:spMkLst>
            <pc:docMk/>
            <pc:sldMk cId="2261250158" sldId="296"/>
            <ac:spMk id="10" creationId="{3BDDD35B-4A75-4E76-83FF-6AEDB4DF9C4D}"/>
          </ac:spMkLst>
        </pc:spChg>
        <pc:spChg chg="add mod">
          <ac:chgData name="Christina Fillmore" userId="ae3112af-d77c-485d-a731-ec06a71f2b40" providerId="ADAL" clId="{AC54EF94-1BE5-4009-B9AA-5D794C30FB04}" dt="2022-07-06T13:32:57.848" v="6155" actId="14100"/>
          <ac:spMkLst>
            <pc:docMk/>
            <pc:sldMk cId="2261250158" sldId="296"/>
            <ac:spMk id="11" creationId="{E9E22FA6-98BF-49F7-9812-F5E19856E8D4}"/>
          </ac:spMkLst>
        </pc:spChg>
        <pc:spChg chg="add mod">
          <ac:chgData name="Christina Fillmore" userId="ae3112af-d77c-485d-a731-ec06a71f2b40" providerId="ADAL" clId="{AC54EF94-1BE5-4009-B9AA-5D794C30FB04}" dt="2022-07-06T14:51:04.675" v="6164" actId="14100"/>
          <ac:spMkLst>
            <pc:docMk/>
            <pc:sldMk cId="2261250158" sldId="296"/>
            <ac:spMk id="12" creationId="{BC9CDF0C-46ED-4CD3-AAA3-4BA1201D1695}"/>
          </ac:spMkLst>
        </pc:spChg>
        <pc:spChg chg="add mod">
          <ac:chgData name="Christina Fillmore" userId="ae3112af-d77c-485d-a731-ec06a71f2b40" providerId="ADAL" clId="{AC54EF94-1BE5-4009-B9AA-5D794C30FB04}" dt="2022-07-06T14:51:26.947" v="6197" actId="1076"/>
          <ac:spMkLst>
            <pc:docMk/>
            <pc:sldMk cId="2261250158" sldId="296"/>
            <ac:spMk id="13" creationId="{97CACC48-FABE-437F-BB90-6E3099D97E77}"/>
          </ac:spMkLst>
        </pc:spChg>
        <pc:spChg chg="add mod">
          <ac:chgData name="Christina Fillmore" userId="ae3112af-d77c-485d-a731-ec06a71f2b40" providerId="ADAL" clId="{AC54EF94-1BE5-4009-B9AA-5D794C30FB04}" dt="2022-07-06T14:53:33.907" v="6215" actId="1076"/>
          <ac:spMkLst>
            <pc:docMk/>
            <pc:sldMk cId="2261250158" sldId="296"/>
            <ac:spMk id="14" creationId="{D73B2EF8-92F0-40B5-81E5-DEDC3A2CAB29}"/>
          </ac:spMkLst>
        </pc:spChg>
        <pc:spChg chg="add mod">
          <ac:chgData name="Christina Fillmore" userId="ae3112af-d77c-485d-a731-ec06a71f2b40" providerId="ADAL" clId="{AC54EF94-1BE5-4009-B9AA-5D794C30FB04}" dt="2022-07-06T14:55:03.578" v="6259" actId="1076"/>
          <ac:spMkLst>
            <pc:docMk/>
            <pc:sldMk cId="2261250158" sldId="296"/>
            <ac:spMk id="15" creationId="{8E432CDC-159E-48B9-84FD-E35A4AC73E20}"/>
          </ac:spMkLst>
        </pc:spChg>
        <pc:spChg chg="add mod">
          <ac:chgData name="Christina Fillmore" userId="ae3112af-d77c-485d-a731-ec06a71f2b40" providerId="ADAL" clId="{AC54EF94-1BE5-4009-B9AA-5D794C30FB04}" dt="2022-07-06T14:55:10.638" v="6260" actId="1076"/>
          <ac:spMkLst>
            <pc:docMk/>
            <pc:sldMk cId="2261250158" sldId="296"/>
            <ac:spMk id="16" creationId="{F748C954-DE06-4012-BCBF-C86B25A976D1}"/>
          </ac:spMkLst>
        </pc:spChg>
        <pc:graphicFrameChg chg="add mod modGraphic">
          <ac:chgData name="Christina Fillmore" userId="ae3112af-d77c-485d-a731-ec06a71f2b40" providerId="ADAL" clId="{AC54EF94-1BE5-4009-B9AA-5D794C30FB04}" dt="2022-07-06T12:53:59.150" v="6121"/>
          <ac:graphicFrameMkLst>
            <pc:docMk/>
            <pc:sldMk cId="2261250158" sldId="296"/>
            <ac:graphicFrameMk id="8" creationId="{823F4383-7386-452E-9B1A-DCB0E571409E}"/>
          </ac:graphicFrameMkLst>
        </pc:graphicFrameChg>
      </pc:sldChg>
      <pc:sldChg chg="addSp delSp modSp add mod addAnim delAnim modAnim modNotesTx">
        <pc:chgData name="Christina Fillmore" userId="ae3112af-d77c-485d-a731-ec06a71f2b40" providerId="ADAL" clId="{AC54EF94-1BE5-4009-B9AA-5D794C30FB04}" dt="2022-07-07T13:41:50.490" v="8418" actId="207"/>
        <pc:sldMkLst>
          <pc:docMk/>
          <pc:sldMk cId="4214807943" sldId="297"/>
        </pc:sldMkLst>
        <pc:spChg chg="add mod">
          <ac:chgData name="Christina Fillmore" userId="ae3112af-d77c-485d-a731-ec06a71f2b40" providerId="ADAL" clId="{AC54EF94-1BE5-4009-B9AA-5D794C30FB04}" dt="2022-07-07T13:41:50.490" v="8418" actId="207"/>
          <ac:spMkLst>
            <pc:docMk/>
            <pc:sldMk cId="4214807943" sldId="297"/>
            <ac:spMk id="2" creationId="{6E715C20-53FB-4E92-B2A3-3E957816CD36}"/>
          </ac:spMkLst>
        </pc:spChg>
        <pc:spChg chg="del mod">
          <ac:chgData name="Christina Fillmore" userId="ae3112af-d77c-485d-a731-ec06a71f2b40" providerId="ADAL" clId="{AC54EF94-1BE5-4009-B9AA-5D794C30FB04}" dt="2022-07-07T07:18:49.716" v="6779" actId="478"/>
          <ac:spMkLst>
            <pc:docMk/>
            <pc:sldMk cId="4214807943" sldId="297"/>
            <ac:spMk id="7" creationId="{8A08C554-69BE-4DEE-A5E5-7F8149AE9750}"/>
          </ac:spMkLst>
        </pc:spChg>
        <pc:spChg chg="add del mod">
          <ac:chgData name="Christina Fillmore" userId="ae3112af-d77c-485d-a731-ec06a71f2b40" providerId="ADAL" clId="{AC54EF94-1BE5-4009-B9AA-5D794C30FB04}" dt="2022-07-07T07:19:07.463" v="6781" actId="1076"/>
          <ac:spMkLst>
            <pc:docMk/>
            <pc:sldMk cId="4214807943" sldId="297"/>
            <ac:spMk id="9" creationId="{7277F3E7-C0FD-40C1-8022-A211A77011B7}"/>
          </ac:spMkLst>
        </pc:spChg>
        <pc:spChg chg="add del mod">
          <ac:chgData name="Christina Fillmore" userId="ae3112af-d77c-485d-a731-ec06a71f2b40" providerId="ADAL" clId="{AC54EF94-1BE5-4009-B9AA-5D794C30FB04}" dt="2022-07-07T13:38:09.886" v="8408" actId="478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Christina Fillmore" userId="ae3112af-d77c-485d-a731-ec06a71f2b40" providerId="ADAL" clId="{AC54EF94-1BE5-4009-B9AA-5D794C30FB04}" dt="2022-07-07T07:19:07.463" v="6781" actId="1076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Christina Fillmore" userId="ae3112af-d77c-485d-a731-ec06a71f2b40" providerId="ADAL" clId="{AC54EF94-1BE5-4009-B9AA-5D794C30FB04}" dt="2022-07-07T07:19:07.463" v="6781" actId="1076"/>
          <ac:spMkLst>
            <pc:docMk/>
            <pc:sldMk cId="4214807943" sldId="297"/>
            <ac:spMk id="12" creationId="{BC9CDF0C-46ED-4CD3-AAA3-4BA1201D1695}"/>
          </ac:spMkLst>
        </pc:spChg>
        <pc:spChg chg="del">
          <ac:chgData name="Christina Fillmore" userId="ae3112af-d77c-485d-a731-ec06a71f2b40" providerId="ADAL" clId="{AC54EF94-1BE5-4009-B9AA-5D794C30FB04}" dt="2022-07-06T14:56:33.203" v="6275" actId="478"/>
          <ac:spMkLst>
            <pc:docMk/>
            <pc:sldMk cId="4214807943" sldId="297"/>
            <ac:spMk id="13" creationId="{97CACC48-FABE-437F-BB90-6E3099D97E77}"/>
          </ac:spMkLst>
        </pc:spChg>
        <pc:spChg chg="del">
          <ac:chgData name="Christina Fillmore" userId="ae3112af-d77c-485d-a731-ec06a71f2b40" providerId="ADAL" clId="{AC54EF94-1BE5-4009-B9AA-5D794C30FB04}" dt="2022-07-06T14:56:31.368" v="6274" actId="478"/>
          <ac:spMkLst>
            <pc:docMk/>
            <pc:sldMk cId="4214807943" sldId="297"/>
            <ac:spMk id="14" creationId="{D73B2EF8-92F0-40B5-81E5-DEDC3A2CAB29}"/>
          </ac:spMkLst>
        </pc:spChg>
        <pc:spChg chg="del">
          <ac:chgData name="Christina Fillmore" userId="ae3112af-d77c-485d-a731-ec06a71f2b40" providerId="ADAL" clId="{AC54EF94-1BE5-4009-B9AA-5D794C30FB04}" dt="2022-07-06T14:56:29.048" v="6273" actId="478"/>
          <ac:spMkLst>
            <pc:docMk/>
            <pc:sldMk cId="4214807943" sldId="297"/>
            <ac:spMk id="15" creationId="{8E432CDC-159E-48B9-84FD-E35A4AC73E20}"/>
          </ac:spMkLst>
        </pc:spChg>
        <pc:spChg chg="del">
          <ac:chgData name="Christina Fillmore" userId="ae3112af-d77c-485d-a731-ec06a71f2b40" providerId="ADAL" clId="{AC54EF94-1BE5-4009-B9AA-5D794C30FB04}" dt="2022-07-06T14:56:19.898" v="6271" actId="478"/>
          <ac:spMkLst>
            <pc:docMk/>
            <pc:sldMk cId="4214807943" sldId="297"/>
            <ac:spMk id="16" creationId="{F748C954-DE06-4012-BCBF-C86B25A976D1}"/>
          </ac:spMkLst>
        </pc:spChg>
        <pc:graphicFrameChg chg="add del mod modGraphic">
          <ac:chgData name="Christina Fillmore" userId="ae3112af-d77c-485d-a731-ec06a71f2b40" providerId="ADAL" clId="{AC54EF94-1BE5-4009-B9AA-5D794C30FB04}" dt="2022-07-07T13:37:42.263" v="8406" actId="478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addSp delSp modSp new mod modAnim modNotesTx">
        <pc:chgData name="Christina Fillmore" userId="ae3112af-d77c-485d-a731-ec06a71f2b40" providerId="ADAL" clId="{AC54EF94-1BE5-4009-B9AA-5D794C30FB04}" dt="2022-07-20T12:47:03.672" v="14048" actId="20577"/>
        <pc:sldMkLst>
          <pc:docMk/>
          <pc:sldMk cId="972290145" sldId="298"/>
        </pc:sldMkLst>
        <pc:spChg chg="del">
          <ac:chgData name="Christina Fillmore" userId="ae3112af-d77c-485d-a731-ec06a71f2b40" providerId="ADAL" clId="{AC54EF94-1BE5-4009-B9AA-5D794C30FB04}" dt="2022-07-07T09:24:04.246" v="6904" actId="478"/>
          <ac:spMkLst>
            <pc:docMk/>
            <pc:sldMk cId="972290145" sldId="298"/>
            <ac:spMk id="2" creationId="{E50EC66B-714D-4462-BDDE-32BD37F85B38}"/>
          </ac:spMkLst>
        </pc:spChg>
        <pc:spChg chg="mod">
          <ac:chgData name="Christina Fillmore" userId="ae3112af-d77c-485d-a731-ec06a71f2b40" providerId="ADAL" clId="{AC54EF94-1BE5-4009-B9AA-5D794C30FB04}" dt="2022-07-07T13:03:17.103" v="7748" actId="20577"/>
          <ac:spMkLst>
            <pc:docMk/>
            <pc:sldMk cId="972290145" sldId="298"/>
            <ac:spMk id="6" creationId="{9C132FCF-0491-42FB-898A-AA708FC8534D}"/>
          </ac:spMkLst>
        </pc:spChg>
        <pc:spChg chg="add mod">
          <ac:chgData name="Christina Fillmore" userId="ae3112af-d77c-485d-a731-ec06a71f2b40" providerId="ADAL" clId="{AC54EF94-1BE5-4009-B9AA-5D794C30FB04}" dt="2022-07-20T12:47:03.672" v="14048" actId="20577"/>
          <ac:spMkLst>
            <pc:docMk/>
            <pc:sldMk cId="972290145" sldId="298"/>
            <ac:spMk id="12" creationId="{AE2CC5BC-62F6-47DA-81DF-1F9234C603D9}"/>
          </ac:spMkLst>
        </pc:spChg>
        <pc:spChg chg="add mod">
          <ac:chgData name="Christina Fillmore" userId="ae3112af-d77c-485d-a731-ec06a71f2b40" providerId="ADAL" clId="{AC54EF94-1BE5-4009-B9AA-5D794C30FB04}" dt="2022-07-07T12:55:45.896" v="7497" actId="554"/>
          <ac:spMkLst>
            <pc:docMk/>
            <pc:sldMk cId="972290145" sldId="298"/>
            <ac:spMk id="13" creationId="{F6F6B7EC-9B89-4D2B-9648-C1B24F84559B}"/>
          </ac:spMkLst>
        </pc:spChg>
        <pc:spChg chg="add mod">
          <ac:chgData name="Christina Fillmore" userId="ae3112af-d77c-485d-a731-ec06a71f2b40" providerId="ADAL" clId="{AC54EF94-1BE5-4009-B9AA-5D794C30FB04}" dt="2022-07-07T12:54:04.406" v="7469" actId="17032"/>
          <ac:spMkLst>
            <pc:docMk/>
            <pc:sldMk cId="972290145" sldId="298"/>
            <ac:spMk id="14" creationId="{9E11C29D-B68E-42DE-B61B-205704956B29}"/>
          </ac:spMkLst>
        </pc:spChg>
        <pc:spChg chg="add del">
          <ac:chgData name="Christina Fillmore" userId="ae3112af-d77c-485d-a731-ec06a71f2b40" providerId="ADAL" clId="{AC54EF94-1BE5-4009-B9AA-5D794C30FB04}" dt="2022-07-07T12:54:50.002" v="7475" actId="11529"/>
          <ac:spMkLst>
            <pc:docMk/>
            <pc:sldMk cId="972290145" sldId="298"/>
            <ac:spMk id="15" creationId="{D77D08B8-DB65-4E13-BF7D-64CF254FD9EE}"/>
          </ac:spMkLst>
        </pc:spChg>
        <pc:spChg chg="add mod">
          <ac:chgData name="Christina Fillmore" userId="ae3112af-d77c-485d-a731-ec06a71f2b40" providerId="ADAL" clId="{AC54EF94-1BE5-4009-B9AA-5D794C30FB04}" dt="2022-07-07T12:55:54.997" v="7498" actId="17032"/>
          <ac:spMkLst>
            <pc:docMk/>
            <pc:sldMk cId="972290145" sldId="298"/>
            <ac:spMk id="16" creationId="{223EFE58-93C8-4B87-8849-3B2DDAA940AF}"/>
          </ac:spMkLst>
        </pc:spChg>
        <pc:spChg chg="add mod">
          <ac:chgData name="Christina Fillmore" userId="ae3112af-d77c-485d-a731-ec06a71f2b40" providerId="ADAL" clId="{AC54EF94-1BE5-4009-B9AA-5D794C30FB04}" dt="2022-07-07T12:56:03.329" v="7500" actId="17032"/>
          <ac:spMkLst>
            <pc:docMk/>
            <pc:sldMk cId="972290145" sldId="298"/>
            <ac:spMk id="17" creationId="{13D1F432-F1E5-4096-89D6-40B8B483A9E2}"/>
          </ac:spMkLst>
        </pc:spChg>
        <pc:spChg chg="add mod">
          <ac:chgData name="Christina Fillmore" userId="ae3112af-d77c-485d-a731-ec06a71f2b40" providerId="ADAL" clId="{AC54EF94-1BE5-4009-B9AA-5D794C30FB04}" dt="2022-07-07T12:56:07.278" v="7501" actId="17032"/>
          <ac:spMkLst>
            <pc:docMk/>
            <pc:sldMk cId="972290145" sldId="298"/>
            <ac:spMk id="18" creationId="{9B73CF6B-32D6-48E9-AA94-CEF170FF72C8}"/>
          </ac:spMkLst>
        </pc:spChg>
        <pc:spChg chg="add mod">
          <ac:chgData name="Christina Fillmore" userId="ae3112af-d77c-485d-a731-ec06a71f2b40" providerId="ADAL" clId="{AC54EF94-1BE5-4009-B9AA-5D794C30FB04}" dt="2022-07-07T12:56:10.605" v="7502" actId="17032"/>
          <ac:spMkLst>
            <pc:docMk/>
            <pc:sldMk cId="972290145" sldId="298"/>
            <ac:spMk id="19" creationId="{A13076A0-A834-443F-B52A-93DDBFDF98DB}"/>
          </ac:spMkLst>
        </pc:spChg>
        <pc:spChg chg="add mod">
          <ac:chgData name="Christina Fillmore" userId="ae3112af-d77c-485d-a731-ec06a71f2b40" providerId="ADAL" clId="{AC54EF94-1BE5-4009-B9AA-5D794C30FB04}" dt="2022-07-07T12:57:13.854" v="7522" actId="17032"/>
          <ac:spMkLst>
            <pc:docMk/>
            <pc:sldMk cId="972290145" sldId="298"/>
            <ac:spMk id="20" creationId="{B9BEEDF1-4A87-438D-BC83-2DE41BE702D3}"/>
          </ac:spMkLst>
        </pc:spChg>
        <pc:spChg chg="add mod">
          <ac:chgData name="Christina Fillmore" userId="ae3112af-d77c-485d-a731-ec06a71f2b40" providerId="ADAL" clId="{AC54EF94-1BE5-4009-B9AA-5D794C30FB04}" dt="2022-07-07T12:57:10.127" v="7521" actId="17032"/>
          <ac:spMkLst>
            <pc:docMk/>
            <pc:sldMk cId="972290145" sldId="298"/>
            <ac:spMk id="21" creationId="{7FE1C62A-983D-4563-B87D-6FB97D14B8A7}"/>
          </ac:spMkLst>
        </pc:spChg>
        <pc:spChg chg="add del mod">
          <ac:chgData name="Christina Fillmore" userId="ae3112af-d77c-485d-a731-ec06a71f2b40" providerId="ADAL" clId="{AC54EF94-1BE5-4009-B9AA-5D794C30FB04}" dt="2022-07-07T12:56:58.168" v="7516"/>
          <ac:spMkLst>
            <pc:docMk/>
            <pc:sldMk cId="972290145" sldId="298"/>
            <ac:spMk id="22" creationId="{737A5D51-8BC9-4370-ACA7-01FD58C002CD}"/>
          </ac:spMkLst>
        </pc:spChg>
        <pc:spChg chg="add del mod">
          <ac:chgData name="Christina Fillmore" userId="ae3112af-d77c-485d-a731-ec06a71f2b40" providerId="ADAL" clId="{AC54EF94-1BE5-4009-B9AA-5D794C30FB04}" dt="2022-07-07T12:56:57.564" v="7514"/>
          <ac:spMkLst>
            <pc:docMk/>
            <pc:sldMk cId="972290145" sldId="298"/>
            <ac:spMk id="23" creationId="{B6762F40-1320-48F7-B544-96830FBB93E4}"/>
          </ac:spMkLst>
        </pc:spChg>
        <pc:spChg chg="add mod modVis">
          <ac:chgData name="Christina Fillmore" userId="ae3112af-d77c-485d-a731-ec06a71f2b40" providerId="ADAL" clId="{AC54EF94-1BE5-4009-B9AA-5D794C30FB04}" dt="2022-07-18T11:17:37.395" v="13443" actId="14429"/>
          <ac:spMkLst>
            <pc:docMk/>
            <pc:sldMk cId="972290145" sldId="298"/>
            <ac:spMk id="24" creationId="{00836E35-A4B3-4D43-A78B-CB8CA6AE9C74}"/>
          </ac:spMkLst>
        </pc:spChg>
        <pc:spChg chg="add mod modVis">
          <ac:chgData name="Christina Fillmore" userId="ae3112af-d77c-485d-a731-ec06a71f2b40" providerId="ADAL" clId="{AC54EF94-1BE5-4009-B9AA-5D794C30FB04}" dt="2022-07-18T11:18:11.041" v="13465" actId="14100"/>
          <ac:spMkLst>
            <pc:docMk/>
            <pc:sldMk cId="972290145" sldId="298"/>
            <ac:spMk id="25" creationId="{4C906646-68E0-485B-A326-F1DBF71D0A4E}"/>
          </ac:spMkLst>
        </pc:spChg>
        <pc:graphicFrameChg chg="add del mod">
          <ac:chgData name="Christina Fillmore" userId="ae3112af-d77c-485d-a731-ec06a71f2b40" providerId="ADAL" clId="{AC54EF94-1BE5-4009-B9AA-5D794C30FB04}" dt="2022-07-07T09:24:28.921" v="6906"/>
          <ac:graphicFrameMkLst>
            <pc:docMk/>
            <pc:sldMk cId="972290145" sldId="298"/>
            <ac:graphicFrameMk id="8" creationId="{5B6833EB-8CD1-4991-80D6-45706BD7EC5C}"/>
          </ac:graphicFrameMkLst>
        </pc:graphicFrameChg>
        <pc:graphicFrameChg chg="add mod modGraphic">
          <ac:chgData name="Christina Fillmore" userId="ae3112af-d77c-485d-a731-ec06a71f2b40" providerId="ADAL" clId="{AC54EF94-1BE5-4009-B9AA-5D794C30FB04}" dt="2022-07-07T13:33:27.029" v="8403" actId="20577"/>
          <ac:graphicFrameMkLst>
            <pc:docMk/>
            <pc:sldMk cId="972290145" sldId="298"/>
            <ac:graphicFrameMk id="9" creationId="{6DE5B768-8018-4DD6-847E-467852EBE949}"/>
          </ac:graphicFrameMkLst>
        </pc:graphicFrameChg>
        <pc:graphicFrameChg chg="add del mod modGraphic">
          <ac:chgData name="Christina Fillmore" userId="ae3112af-d77c-485d-a731-ec06a71f2b40" providerId="ADAL" clId="{AC54EF94-1BE5-4009-B9AA-5D794C30FB04}" dt="2022-07-07T11:55:24.216" v="7042" actId="478"/>
          <ac:graphicFrameMkLst>
            <pc:docMk/>
            <pc:sldMk cId="972290145" sldId="298"/>
            <ac:graphicFrameMk id="10" creationId="{931EC770-A31F-41AC-B5D1-D7DC603250B4}"/>
          </ac:graphicFrameMkLst>
        </pc:graphicFrameChg>
        <pc:graphicFrameChg chg="add del mod modGraphic">
          <ac:chgData name="Christina Fillmore" userId="ae3112af-d77c-485d-a731-ec06a71f2b40" providerId="ADAL" clId="{AC54EF94-1BE5-4009-B9AA-5D794C30FB04}" dt="2022-07-18T11:16:15.647" v="13365" actId="478"/>
          <ac:graphicFrameMkLst>
            <pc:docMk/>
            <pc:sldMk cId="972290145" sldId="298"/>
            <ac:graphicFrameMk id="11" creationId="{F99CBB26-79F6-4C6E-8A31-59A5EC4E920D}"/>
          </ac:graphicFrameMkLst>
        </pc:graphicFrameChg>
        <pc:graphicFrameChg chg="add mod ord">
          <ac:chgData name="Christina Fillmore" userId="ae3112af-d77c-485d-a731-ec06a71f2b40" providerId="ADAL" clId="{AC54EF94-1BE5-4009-B9AA-5D794C30FB04}" dt="2022-07-18T11:16:45.911" v="13441" actId="167"/>
          <ac:graphicFrameMkLst>
            <pc:docMk/>
            <pc:sldMk cId="972290145" sldId="298"/>
            <ac:graphicFrameMk id="22" creationId="{51888912-552C-426B-9CFE-AF5030193C1F}"/>
          </ac:graphicFrameMkLst>
        </pc:graphicFrameChg>
      </pc:sldChg>
      <pc:sldChg chg="modSp mod">
        <pc:chgData name="Christina Fillmore" userId="ae3112af-d77c-485d-a731-ec06a71f2b40" providerId="ADAL" clId="{AC54EF94-1BE5-4009-B9AA-5D794C30FB04}" dt="2022-07-22T14:22:31.123" v="14058" actId="207"/>
        <pc:sldMkLst>
          <pc:docMk/>
          <pc:sldMk cId="735558299" sldId="299"/>
        </pc:sldMkLst>
        <pc:spChg chg="mod">
          <ac:chgData name="Christina Fillmore" userId="ae3112af-d77c-485d-a731-ec06a71f2b40" providerId="ADAL" clId="{AC54EF94-1BE5-4009-B9AA-5D794C30FB04}" dt="2022-07-22T14:22:31.123" v="14058" actId="207"/>
          <ac:spMkLst>
            <pc:docMk/>
            <pc:sldMk cId="735558299" sldId="299"/>
            <ac:spMk id="2" creationId="{6FDACC73-FD7E-45FC-9997-707C86368417}"/>
          </ac:spMkLst>
        </pc:spChg>
      </pc:sldChg>
      <pc:sldChg chg="addSp delSp modSp new mod modNotesTx">
        <pc:chgData name="Christina Fillmore" userId="ae3112af-d77c-485d-a731-ec06a71f2b40" providerId="ADAL" clId="{AC54EF94-1BE5-4009-B9AA-5D794C30FB04}" dt="2022-07-07T13:24:28.510" v="8380" actId="20577"/>
        <pc:sldMkLst>
          <pc:docMk/>
          <pc:sldMk cId="1898392145" sldId="301"/>
        </pc:sldMkLst>
        <pc:spChg chg="del">
          <ac:chgData name="Christina Fillmore" userId="ae3112af-d77c-485d-a731-ec06a71f2b40" providerId="ADAL" clId="{AC54EF94-1BE5-4009-B9AA-5D794C30FB04}" dt="2022-07-07T13:04:27.280" v="7751" actId="478"/>
          <ac:spMkLst>
            <pc:docMk/>
            <pc:sldMk cId="1898392145" sldId="301"/>
            <ac:spMk id="2" creationId="{342D150C-D1F7-4D87-AE43-62734A052FCA}"/>
          </ac:spMkLst>
        </pc:spChg>
        <pc:spChg chg="add mod">
          <ac:chgData name="Christina Fillmore" userId="ae3112af-d77c-485d-a731-ec06a71f2b40" providerId="ADAL" clId="{AC54EF94-1BE5-4009-B9AA-5D794C30FB04}" dt="2022-07-07T13:08:04.328" v="7858" actId="27636"/>
          <ac:spMkLst>
            <pc:docMk/>
            <pc:sldMk cId="1898392145" sldId="301"/>
            <ac:spMk id="10" creationId="{493087DE-39B1-4B02-9F81-FDD53094166E}"/>
          </ac:spMkLst>
        </pc:spChg>
        <pc:picChg chg="add mod modCrop">
          <ac:chgData name="Christina Fillmore" userId="ae3112af-d77c-485d-a731-ec06a71f2b40" providerId="ADAL" clId="{AC54EF94-1BE5-4009-B9AA-5D794C30FB04}" dt="2022-07-07T13:06:01.885" v="7799" actId="732"/>
          <ac:picMkLst>
            <pc:docMk/>
            <pc:sldMk cId="1898392145" sldId="301"/>
            <ac:picMk id="9" creationId="{313FA672-319F-4DBA-B2B6-D00663F4F754}"/>
          </ac:picMkLst>
        </pc:picChg>
      </pc:sldChg>
      <pc:sldChg chg="addSp delSp modSp new mod ord modAnim modNotesTx">
        <pc:chgData name="Christina Fillmore" userId="ae3112af-d77c-485d-a731-ec06a71f2b40" providerId="ADAL" clId="{AC54EF94-1BE5-4009-B9AA-5D794C30FB04}" dt="2022-07-22T14:17:05.867" v="14056"/>
        <pc:sldMkLst>
          <pc:docMk/>
          <pc:sldMk cId="1359416600" sldId="302"/>
        </pc:sldMkLst>
        <pc:spChg chg="del">
          <ac:chgData name="Christina Fillmore" userId="ae3112af-d77c-485d-a731-ec06a71f2b40" providerId="ADAL" clId="{AC54EF94-1BE5-4009-B9AA-5D794C30FB04}" dt="2022-07-07T13:09:41.114" v="7883" actId="478"/>
          <ac:spMkLst>
            <pc:docMk/>
            <pc:sldMk cId="1359416600" sldId="302"/>
            <ac:spMk id="2" creationId="{39DDBDF6-4C59-4A90-B5B9-9DB190507CFB}"/>
          </ac:spMkLst>
        </pc:spChg>
        <pc:spChg chg="mod">
          <ac:chgData name="Christina Fillmore" userId="ae3112af-d77c-485d-a731-ec06a71f2b40" providerId="ADAL" clId="{AC54EF94-1BE5-4009-B9AA-5D794C30FB04}" dt="2022-07-07T13:09:36.388" v="7882" actId="20577"/>
          <ac:spMkLst>
            <pc:docMk/>
            <pc:sldMk cId="1359416600" sldId="302"/>
            <ac:spMk id="6" creationId="{EE834A7A-F6DB-40EB-BEB2-DE44EC91BBDB}"/>
          </ac:spMkLst>
        </pc:spChg>
        <pc:spChg chg="add mod">
          <ac:chgData name="Christina Fillmore" userId="ae3112af-d77c-485d-a731-ec06a71f2b40" providerId="ADAL" clId="{AC54EF94-1BE5-4009-B9AA-5D794C30FB04}" dt="2022-07-07T13:10:33.350" v="7915" actId="1076"/>
          <ac:spMkLst>
            <pc:docMk/>
            <pc:sldMk cId="1359416600" sldId="302"/>
            <ac:spMk id="8" creationId="{402B9EA4-6011-4C89-8B95-ABBC17F656A5}"/>
          </ac:spMkLst>
        </pc:spChg>
        <pc:spChg chg="add mod">
          <ac:chgData name="Christina Fillmore" userId="ae3112af-d77c-485d-a731-ec06a71f2b40" providerId="ADAL" clId="{AC54EF94-1BE5-4009-B9AA-5D794C30FB04}" dt="2022-07-07T13:13:11.448" v="8001" actId="552"/>
          <ac:spMkLst>
            <pc:docMk/>
            <pc:sldMk cId="1359416600" sldId="302"/>
            <ac:spMk id="9" creationId="{DBBDCBF7-E8C7-459A-9769-599295DBC265}"/>
          </ac:spMkLst>
        </pc:spChg>
        <pc:spChg chg="add mod">
          <ac:chgData name="Christina Fillmore" userId="ae3112af-d77c-485d-a731-ec06a71f2b40" providerId="ADAL" clId="{AC54EF94-1BE5-4009-B9AA-5D794C30FB04}" dt="2022-07-07T13:13:11.448" v="8001" actId="552"/>
          <ac:spMkLst>
            <pc:docMk/>
            <pc:sldMk cId="1359416600" sldId="302"/>
            <ac:spMk id="10" creationId="{F571645A-41A9-483C-8230-7666A541E1F3}"/>
          </ac:spMkLst>
        </pc:spChg>
        <pc:spChg chg="add mod">
          <ac:chgData name="Christina Fillmore" userId="ae3112af-d77c-485d-a731-ec06a71f2b40" providerId="ADAL" clId="{AC54EF94-1BE5-4009-B9AA-5D794C30FB04}" dt="2022-07-07T13:11:54.453" v="7992" actId="688"/>
          <ac:spMkLst>
            <pc:docMk/>
            <pc:sldMk cId="1359416600" sldId="302"/>
            <ac:spMk id="11" creationId="{F606F30B-778A-404D-9783-1245500AC406}"/>
          </ac:spMkLst>
        </pc:spChg>
        <pc:spChg chg="add mod">
          <ac:chgData name="Christina Fillmore" userId="ae3112af-d77c-485d-a731-ec06a71f2b40" providerId="ADAL" clId="{AC54EF94-1BE5-4009-B9AA-5D794C30FB04}" dt="2022-07-07T13:12:03.401" v="7995" actId="1076"/>
          <ac:spMkLst>
            <pc:docMk/>
            <pc:sldMk cId="1359416600" sldId="302"/>
            <ac:spMk id="12" creationId="{708358CE-71EE-4053-91DF-B311ECEC2F55}"/>
          </ac:spMkLst>
        </pc:spChg>
        <pc:spChg chg="add del">
          <ac:chgData name="Christina Fillmore" userId="ae3112af-d77c-485d-a731-ec06a71f2b40" providerId="ADAL" clId="{AC54EF94-1BE5-4009-B9AA-5D794C30FB04}" dt="2022-07-07T13:12:58.883" v="8000" actId="478"/>
          <ac:spMkLst>
            <pc:docMk/>
            <pc:sldMk cId="1359416600" sldId="302"/>
            <ac:spMk id="13" creationId="{AC2EB394-B687-4D8A-BDBF-D28748F0379F}"/>
          </ac:spMkLst>
        </pc:spChg>
        <pc:spChg chg="add mod">
          <ac:chgData name="Christina Fillmore" userId="ae3112af-d77c-485d-a731-ec06a71f2b40" providerId="ADAL" clId="{AC54EF94-1BE5-4009-B9AA-5D794C30FB04}" dt="2022-07-07T13:13:26.583" v="8003" actId="1076"/>
          <ac:spMkLst>
            <pc:docMk/>
            <pc:sldMk cId="1359416600" sldId="302"/>
            <ac:spMk id="15" creationId="{CA4E79AC-960F-4001-B187-DA892C327B6F}"/>
          </ac:spMkLst>
        </pc:spChg>
        <pc:spChg chg="add mod">
          <ac:chgData name="Christina Fillmore" userId="ae3112af-d77c-485d-a731-ec06a71f2b40" providerId="ADAL" clId="{AC54EF94-1BE5-4009-B9AA-5D794C30FB04}" dt="2022-07-07T13:17:50.358" v="8056" actId="1076"/>
          <ac:spMkLst>
            <pc:docMk/>
            <pc:sldMk cId="1359416600" sldId="302"/>
            <ac:spMk id="16" creationId="{DEC6B5CB-9F7A-447F-80ED-B6C30295A3A7}"/>
          </ac:spMkLst>
        </pc:spChg>
        <pc:spChg chg="add del">
          <ac:chgData name="Christina Fillmore" userId="ae3112af-d77c-485d-a731-ec06a71f2b40" providerId="ADAL" clId="{AC54EF94-1BE5-4009-B9AA-5D794C30FB04}" dt="2022-07-07T13:13:52.917" v="8008" actId="11529"/>
          <ac:spMkLst>
            <pc:docMk/>
            <pc:sldMk cId="1359416600" sldId="302"/>
            <ac:spMk id="17" creationId="{ECBF5F49-67BF-4430-8547-30B8EA0ABCCA}"/>
          </ac:spMkLst>
        </pc:spChg>
        <pc:spChg chg="add mod">
          <ac:chgData name="Christina Fillmore" userId="ae3112af-d77c-485d-a731-ec06a71f2b40" providerId="ADAL" clId="{AC54EF94-1BE5-4009-B9AA-5D794C30FB04}" dt="2022-07-07T13:17:44.005" v="8054" actId="1076"/>
          <ac:spMkLst>
            <pc:docMk/>
            <pc:sldMk cId="1359416600" sldId="302"/>
            <ac:spMk id="18" creationId="{03577787-1B38-4C20-ABF6-5528794610BC}"/>
          </ac:spMkLst>
        </pc:spChg>
        <pc:spChg chg="add mod">
          <ac:chgData name="Christina Fillmore" userId="ae3112af-d77c-485d-a731-ec06a71f2b40" providerId="ADAL" clId="{AC54EF94-1BE5-4009-B9AA-5D794C30FB04}" dt="2022-07-07T13:17:36.720" v="8052" actId="1076"/>
          <ac:spMkLst>
            <pc:docMk/>
            <pc:sldMk cId="1359416600" sldId="302"/>
            <ac:spMk id="21" creationId="{8E16062F-BEC9-473B-ABCC-A9104B21B505}"/>
          </ac:spMkLst>
        </pc:spChg>
        <pc:picChg chg="add mod">
          <ac:chgData name="Christina Fillmore" userId="ae3112af-d77c-485d-a731-ec06a71f2b40" providerId="ADAL" clId="{AC54EF94-1BE5-4009-B9AA-5D794C30FB04}" dt="2022-07-07T13:12:56.364" v="7999" actId="1076"/>
          <ac:picMkLst>
            <pc:docMk/>
            <pc:sldMk cId="1359416600" sldId="302"/>
            <ac:picMk id="14" creationId="{A46A3BF2-732C-44B2-AF88-C5BE0CAAF33F}"/>
          </ac:picMkLst>
        </pc:picChg>
        <pc:picChg chg="add mod">
          <ac:chgData name="Christina Fillmore" userId="ae3112af-d77c-485d-a731-ec06a71f2b40" providerId="ADAL" clId="{AC54EF94-1BE5-4009-B9AA-5D794C30FB04}" dt="2022-07-07T13:17:28.893" v="8050" actId="688"/>
          <ac:picMkLst>
            <pc:docMk/>
            <pc:sldMk cId="1359416600" sldId="302"/>
            <ac:picMk id="20" creationId="{8322C659-7A72-4D17-A4ED-75618CB751F7}"/>
          </ac:picMkLst>
        </pc:picChg>
      </pc:sldChg>
      <pc:sldChg chg="addCm modCm modNotesTx">
        <pc:chgData name="Christina Fillmore" userId="ae3112af-d77c-485d-a731-ec06a71f2b40" providerId="ADAL" clId="{AC54EF94-1BE5-4009-B9AA-5D794C30FB04}" dt="2022-07-11T08:28:15.538" v="12057" actId="5900"/>
        <pc:sldMkLst>
          <pc:docMk/>
          <pc:sldMk cId="3483295447" sldId="303"/>
        </pc:sldMkLst>
      </pc:sldChg>
      <pc:sldChg chg="addSp delSp modSp new mod modAnim modNotesTx">
        <pc:chgData name="Christina Fillmore" userId="ae3112af-d77c-485d-a731-ec06a71f2b40" providerId="ADAL" clId="{AC54EF94-1BE5-4009-B9AA-5D794C30FB04}" dt="2022-07-07T20:35:54.506" v="9333"/>
        <pc:sldMkLst>
          <pc:docMk/>
          <pc:sldMk cId="2391998104" sldId="305"/>
        </pc:sldMkLst>
        <pc:spChg chg="del">
          <ac:chgData name="Christina Fillmore" userId="ae3112af-d77c-485d-a731-ec06a71f2b40" providerId="ADAL" clId="{AC54EF94-1BE5-4009-B9AA-5D794C30FB04}" dt="2022-07-07T20:18:05.010" v="8895" actId="478"/>
          <ac:spMkLst>
            <pc:docMk/>
            <pc:sldMk cId="2391998104" sldId="305"/>
            <ac:spMk id="2" creationId="{3FAD0D6E-BA5A-437C-A790-168C28D6BF54}"/>
          </ac:spMkLst>
        </pc:spChg>
        <pc:spChg chg="mod">
          <ac:chgData name="Christina Fillmore" userId="ae3112af-d77c-485d-a731-ec06a71f2b40" providerId="ADAL" clId="{AC54EF94-1BE5-4009-B9AA-5D794C30FB04}" dt="2022-07-07T20:20:22.043" v="9038" actId="20577"/>
          <ac:spMkLst>
            <pc:docMk/>
            <pc:sldMk cId="2391998104" sldId="305"/>
            <ac:spMk id="6" creationId="{61E98C36-63AC-4C7F-BF08-DE0F38D085D9}"/>
          </ac:spMkLst>
        </pc:spChg>
        <pc:spChg chg="del">
          <ac:chgData name="Christina Fillmore" userId="ae3112af-d77c-485d-a731-ec06a71f2b40" providerId="ADAL" clId="{AC54EF94-1BE5-4009-B9AA-5D794C30FB04}" dt="2022-07-07T20:18:08.330" v="8896" actId="478"/>
          <ac:spMkLst>
            <pc:docMk/>
            <pc:sldMk cId="2391998104" sldId="305"/>
            <ac:spMk id="7" creationId="{9060CF3C-4243-40F8-B880-6A09AA6BF6BC}"/>
          </ac:spMkLst>
        </pc:spChg>
        <pc:spChg chg="add mod">
          <ac:chgData name="Christina Fillmore" userId="ae3112af-d77c-485d-a731-ec06a71f2b40" providerId="ADAL" clId="{AC54EF94-1BE5-4009-B9AA-5D794C30FB04}" dt="2022-07-07T20:20:55.915" v="9042" actId="242"/>
          <ac:spMkLst>
            <pc:docMk/>
            <pc:sldMk cId="2391998104" sldId="305"/>
            <ac:spMk id="8" creationId="{6A947DA5-D702-4503-BCE9-45779206A919}"/>
          </ac:spMkLst>
        </pc:spChg>
        <pc:spChg chg="add mod">
          <ac:chgData name="Christina Fillmore" userId="ae3112af-d77c-485d-a731-ec06a71f2b40" providerId="ADAL" clId="{AC54EF94-1BE5-4009-B9AA-5D794C30FB04}" dt="2022-07-07T20:20:59.927" v="9043" actId="1076"/>
          <ac:spMkLst>
            <pc:docMk/>
            <pc:sldMk cId="2391998104" sldId="305"/>
            <ac:spMk id="9" creationId="{EB00B310-8B27-4133-BB07-A5A7CE67E45A}"/>
          </ac:spMkLst>
        </pc:spChg>
        <pc:spChg chg="add mod">
          <ac:chgData name="Christina Fillmore" userId="ae3112af-d77c-485d-a731-ec06a71f2b40" providerId="ADAL" clId="{AC54EF94-1BE5-4009-B9AA-5D794C30FB04}" dt="2022-07-07T20:30:31.422" v="9273" actId="12789"/>
          <ac:spMkLst>
            <pc:docMk/>
            <pc:sldMk cId="2391998104" sldId="305"/>
            <ac:spMk id="10" creationId="{A1E0C118-F5D1-4C11-A856-62C3A38CE66B}"/>
          </ac:spMkLst>
        </pc:spChg>
        <pc:spChg chg="add mod">
          <ac:chgData name="Christina Fillmore" userId="ae3112af-d77c-485d-a731-ec06a71f2b40" providerId="ADAL" clId="{AC54EF94-1BE5-4009-B9AA-5D794C30FB04}" dt="2022-07-07T20:30:31.422" v="9273" actId="12789"/>
          <ac:spMkLst>
            <pc:docMk/>
            <pc:sldMk cId="2391998104" sldId="305"/>
            <ac:spMk id="11" creationId="{AAB8D37C-3022-44F3-8E0E-D99299271CC0}"/>
          </ac:spMkLst>
        </pc:spChg>
        <pc:spChg chg="add mod">
          <ac:chgData name="Christina Fillmore" userId="ae3112af-d77c-485d-a731-ec06a71f2b40" providerId="ADAL" clId="{AC54EF94-1BE5-4009-B9AA-5D794C30FB04}" dt="2022-07-07T20:30:31.422" v="9273" actId="12789"/>
          <ac:spMkLst>
            <pc:docMk/>
            <pc:sldMk cId="2391998104" sldId="305"/>
            <ac:spMk id="12" creationId="{44EA7F83-1557-4012-8C92-50873F86454D}"/>
          </ac:spMkLst>
        </pc:spChg>
        <pc:spChg chg="add mod">
          <ac:chgData name="Christina Fillmore" userId="ae3112af-d77c-485d-a731-ec06a71f2b40" providerId="ADAL" clId="{AC54EF94-1BE5-4009-B9AA-5D794C30FB04}" dt="2022-07-07T20:30:20.577" v="9270" actId="1076"/>
          <ac:spMkLst>
            <pc:docMk/>
            <pc:sldMk cId="2391998104" sldId="305"/>
            <ac:spMk id="13" creationId="{8003E21F-ABAC-4511-8F42-1E33D30D6289}"/>
          </ac:spMkLst>
        </pc:spChg>
        <pc:spChg chg="add mod">
          <ac:chgData name="Christina Fillmore" userId="ae3112af-d77c-485d-a731-ec06a71f2b40" providerId="ADAL" clId="{AC54EF94-1BE5-4009-B9AA-5D794C30FB04}" dt="2022-07-07T20:30:45.295" v="9276" actId="1076"/>
          <ac:spMkLst>
            <pc:docMk/>
            <pc:sldMk cId="2391998104" sldId="305"/>
            <ac:spMk id="14" creationId="{585001DF-BA15-4C93-A266-8AF37C267F3E}"/>
          </ac:spMkLst>
        </pc:spChg>
        <pc:spChg chg="add mod">
          <ac:chgData name="Christina Fillmore" userId="ae3112af-d77c-485d-a731-ec06a71f2b40" providerId="ADAL" clId="{AC54EF94-1BE5-4009-B9AA-5D794C30FB04}" dt="2022-07-07T20:30:56.203" v="9279" actId="13822"/>
          <ac:spMkLst>
            <pc:docMk/>
            <pc:sldMk cId="2391998104" sldId="305"/>
            <ac:spMk id="15" creationId="{3EABD0DB-E687-467D-AE37-F05407C04B5F}"/>
          </ac:spMkLst>
        </pc:spChg>
        <pc:spChg chg="add mod">
          <ac:chgData name="Christina Fillmore" userId="ae3112af-d77c-485d-a731-ec06a71f2b40" providerId="ADAL" clId="{AC54EF94-1BE5-4009-B9AA-5D794C30FB04}" dt="2022-07-07T20:31:01.560" v="9281" actId="1076"/>
          <ac:spMkLst>
            <pc:docMk/>
            <pc:sldMk cId="2391998104" sldId="305"/>
            <ac:spMk id="16" creationId="{E9F42767-6027-46C5-9982-5C54C73C0ABE}"/>
          </ac:spMkLst>
        </pc:spChg>
        <pc:spChg chg="add mod">
          <ac:chgData name="Christina Fillmore" userId="ae3112af-d77c-485d-a731-ec06a71f2b40" providerId="ADAL" clId="{AC54EF94-1BE5-4009-B9AA-5D794C30FB04}" dt="2022-07-07T20:34:39.615" v="9312" actId="1076"/>
          <ac:spMkLst>
            <pc:docMk/>
            <pc:sldMk cId="2391998104" sldId="305"/>
            <ac:spMk id="25" creationId="{86B1EE9F-68FC-4BFE-AE26-6C665441B45D}"/>
          </ac:spMkLst>
        </pc:spChg>
        <pc:spChg chg="add mod">
          <ac:chgData name="Christina Fillmore" userId="ae3112af-d77c-485d-a731-ec06a71f2b40" providerId="ADAL" clId="{AC54EF94-1BE5-4009-B9AA-5D794C30FB04}" dt="2022-07-07T20:34:54.492" v="9328" actId="1076"/>
          <ac:spMkLst>
            <pc:docMk/>
            <pc:sldMk cId="2391998104" sldId="305"/>
            <ac:spMk id="26" creationId="{B38E3887-CA2A-4C21-8BE6-FEE625E0118B}"/>
          </ac:spMkLst>
        </pc:spChg>
        <pc:picChg chg="add mod">
          <ac:chgData name="Christina Fillmore" userId="ae3112af-d77c-485d-a731-ec06a71f2b40" providerId="ADAL" clId="{AC54EF94-1BE5-4009-B9AA-5D794C30FB04}" dt="2022-07-07T20:31:59.109" v="9289" actId="14100"/>
          <ac:picMkLst>
            <pc:docMk/>
            <pc:sldMk cId="2391998104" sldId="305"/>
            <ac:picMk id="17" creationId="{7022477F-6A55-48F5-B197-0D71B1609379}"/>
          </ac:picMkLst>
        </pc:picChg>
        <pc:picChg chg="add mod">
          <ac:chgData name="Christina Fillmore" userId="ae3112af-d77c-485d-a731-ec06a71f2b40" providerId="ADAL" clId="{AC54EF94-1BE5-4009-B9AA-5D794C30FB04}" dt="2022-07-07T20:32:44.052" v="9299" actId="1076"/>
          <ac:picMkLst>
            <pc:docMk/>
            <pc:sldMk cId="2391998104" sldId="305"/>
            <ac:picMk id="20" creationId="{765EF456-0325-4F2E-901F-A110EBBB130C}"/>
          </ac:picMkLst>
        </pc:picChg>
        <pc:picChg chg="add mod">
          <ac:chgData name="Christina Fillmore" userId="ae3112af-d77c-485d-a731-ec06a71f2b40" providerId="ADAL" clId="{AC54EF94-1BE5-4009-B9AA-5D794C30FB04}" dt="2022-07-07T20:33:15.959" v="9302" actId="1076"/>
          <ac:picMkLst>
            <pc:docMk/>
            <pc:sldMk cId="2391998104" sldId="305"/>
            <ac:picMk id="21" creationId="{1EBEA60C-10E0-40E7-860E-30F7BCD2FAFC}"/>
          </ac:picMkLst>
        </pc:picChg>
        <pc:picChg chg="add mod">
          <ac:chgData name="Christina Fillmore" userId="ae3112af-d77c-485d-a731-ec06a71f2b40" providerId="ADAL" clId="{AC54EF94-1BE5-4009-B9AA-5D794C30FB04}" dt="2022-07-07T20:33:59.223" v="9307" actId="1076"/>
          <ac:picMkLst>
            <pc:docMk/>
            <pc:sldMk cId="2391998104" sldId="305"/>
            <ac:picMk id="23" creationId="{2D1E53E5-F074-40CA-A0E8-9EAEDEAF989B}"/>
          </ac:picMkLst>
        </pc:picChg>
        <pc:picChg chg="add mod">
          <ac:chgData name="Christina Fillmore" userId="ae3112af-d77c-485d-a731-ec06a71f2b40" providerId="ADAL" clId="{AC54EF94-1BE5-4009-B9AA-5D794C30FB04}" dt="2022-07-07T20:34:23.689" v="9309" actId="1076"/>
          <ac:picMkLst>
            <pc:docMk/>
            <pc:sldMk cId="2391998104" sldId="305"/>
            <ac:picMk id="24" creationId="{D60822CC-55C8-4371-99B3-A71C5D184052}"/>
          </ac:picMkLst>
        </pc:picChg>
        <pc:picChg chg="add del mod">
          <ac:chgData name="Christina Fillmore" userId="ae3112af-d77c-485d-a731-ec06a71f2b40" providerId="ADAL" clId="{AC54EF94-1BE5-4009-B9AA-5D794C30FB04}" dt="2022-07-07T20:31:59.872" v="9290"/>
          <ac:picMkLst>
            <pc:docMk/>
            <pc:sldMk cId="2391998104" sldId="305"/>
            <ac:picMk id="2050" creationId="{9E4AB984-83E9-418E-8608-C81F6AD36F3E}"/>
          </ac:picMkLst>
        </pc:picChg>
        <pc:picChg chg="add mod">
          <ac:chgData name="Christina Fillmore" userId="ae3112af-d77c-485d-a731-ec06a71f2b40" providerId="ADAL" clId="{AC54EF94-1BE5-4009-B9AA-5D794C30FB04}" dt="2022-07-07T20:32:16.174" v="9295" actId="1076"/>
          <ac:picMkLst>
            <pc:docMk/>
            <pc:sldMk cId="2391998104" sldId="305"/>
            <ac:picMk id="2052" creationId="{13C812FC-86ED-45CB-9398-93393FB1AFD8}"/>
          </ac:picMkLst>
        </pc:picChg>
        <pc:picChg chg="add mod">
          <ac:chgData name="Christina Fillmore" userId="ae3112af-d77c-485d-a731-ec06a71f2b40" providerId="ADAL" clId="{AC54EF94-1BE5-4009-B9AA-5D794C30FB04}" dt="2022-07-07T20:33:52.287" v="9305" actId="1076"/>
          <ac:picMkLst>
            <pc:docMk/>
            <pc:sldMk cId="2391998104" sldId="305"/>
            <ac:picMk id="2054" creationId="{6EAB1CDC-45A4-4F16-B8AB-B6ACD2F2D3F0}"/>
          </ac:picMkLst>
        </pc:picChg>
        <pc:picChg chg="add mod">
          <ac:chgData name="Christina Fillmore" userId="ae3112af-d77c-485d-a731-ec06a71f2b40" providerId="ADAL" clId="{AC54EF94-1BE5-4009-B9AA-5D794C30FB04}" dt="2022-07-07T20:35:37.614" v="9332" actId="1076"/>
          <ac:picMkLst>
            <pc:docMk/>
            <pc:sldMk cId="2391998104" sldId="305"/>
            <ac:picMk id="2056" creationId="{CEE34E0C-7069-42E6-BD0B-4177A8AEABC0}"/>
          </ac:picMkLst>
        </pc:picChg>
      </pc:sldChg>
      <pc:sldChg chg="addSp delSp modSp new add del mod addAnim delAnim modAnim">
        <pc:chgData name="Christina Fillmore" userId="ae3112af-d77c-485d-a731-ec06a71f2b40" providerId="ADAL" clId="{AC54EF94-1BE5-4009-B9AA-5D794C30FB04}" dt="2022-07-18T11:15:32.542" v="13364" actId="47"/>
        <pc:sldMkLst>
          <pc:docMk/>
          <pc:sldMk cId="3805209333" sldId="307"/>
        </pc:sldMkLst>
        <pc:spChg chg="del">
          <ac:chgData name="Christina Fillmore" userId="ae3112af-d77c-485d-a731-ec06a71f2b40" providerId="ADAL" clId="{AC54EF94-1BE5-4009-B9AA-5D794C30FB04}" dt="2022-07-07T13:44:36.198" v="8467" actId="478"/>
          <ac:spMkLst>
            <pc:docMk/>
            <pc:sldMk cId="3805209333" sldId="307"/>
            <ac:spMk id="2" creationId="{B081C822-032C-44C0-A0E1-3533A7793B08}"/>
          </ac:spMkLst>
        </pc:spChg>
        <pc:spChg chg="mod">
          <ac:chgData name="Christina Fillmore" userId="ae3112af-d77c-485d-a731-ec06a71f2b40" providerId="ADAL" clId="{AC54EF94-1BE5-4009-B9AA-5D794C30FB04}" dt="2022-07-07T19:22:28.760" v="8570" actId="20577"/>
          <ac:spMkLst>
            <pc:docMk/>
            <pc:sldMk cId="3805209333" sldId="307"/>
            <ac:spMk id="6" creationId="{A34CE9BF-B990-4DFE-ADE8-224A0D23C1E0}"/>
          </ac:spMkLst>
        </pc:spChg>
        <pc:spChg chg="del">
          <ac:chgData name="Christina Fillmore" userId="ae3112af-d77c-485d-a731-ec06a71f2b40" providerId="ADAL" clId="{AC54EF94-1BE5-4009-B9AA-5D794C30FB04}" dt="2022-07-07T19:19:14.770" v="8497" actId="478"/>
          <ac:spMkLst>
            <pc:docMk/>
            <pc:sldMk cId="3805209333" sldId="307"/>
            <ac:spMk id="7" creationId="{0238112E-1602-4EB1-A703-36EF5BF74AA8}"/>
          </ac:spMkLst>
        </pc:spChg>
        <pc:spChg chg="add del mod">
          <ac:chgData name="Christina Fillmore" userId="ae3112af-d77c-485d-a731-ec06a71f2b40" providerId="ADAL" clId="{AC54EF94-1BE5-4009-B9AA-5D794C30FB04}" dt="2022-07-07T19:21:51.546" v="8512" actId="478"/>
          <ac:spMkLst>
            <pc:docMk/>
            <pc:sldMk cId="3805209333" sldId="307"/>
            <ac:spMk id="10" creationId="{0210D7B5-D4C5-489E-BE43-2CE80D0EF9CC}"/>
          </ac:spMkLst>
        </pc:spChg>
        <pc:spChg chg="add del">
          <ac:chgData name="Christina Fillmore" userId="ae3112af-d77c-485d-a731-ec06a71f2b40" providerId="ADAL" clId="{AC54EF94-1BE5-4009-B9AA-5D794C30FB04}" dt="2022-07-07T19:23:16.900" v="8573" actId="22"/>
          <ac:spMkLst>
            <pc:docMk/>
            <pc:sldMk cId="3805209333" sldId="307"/>
            <ac:spMk id="13" creationId="{E4F8901C-7C0C-42CC-9AD2-CEF7B0F4A45F}"/>
          </ac:spMkLst>
        </pc:spChg>
        <pc:spChg chg="add mod modVis">
          <ac:chgData name="Christina Fillmore" userId="ae3112af-d77c-485d-a731-ec06a71f2b40" providerId="ADAL" clId="{AC54EF94-1BE5-4009-B9AA-5D794C30FB04}" dt="2022-07-07T19:39:29.656" v="8876" actId="1076"/>
          <ac:spMkLst>
            <pc:docMk/>
            <pc:sldMk cId="3805209333" sldId="307"/>
            <ac:spMk id="14" creationId="{53892054-F505-40D5-B1B0-671667750729}"/>
          </ac:spMkLst>
        </pc:spChg>
        <pc:spChg chg="add mod ord">
          <ac:chgData name="Christina Fillmore" userId="ae3112af-d77c-485d-a731-ec06a71f2b40" providerId="ADAL" clId="{AC54EF94-1BE5-4009-B9AA-5D794C30FB04}" dt="2022-07-07T20:14:17.514" v="8880" actId="13244"/>
          <ac:spMkLst>
            <pc:docMk/>
            <pc:sldMk cId="3805209333" sldId="307"/>
            <ac:spMk id="15" creationId="{706B6A58-7C99-4DE1-B627-16ADAAA57B5F}"/>
          </ac:spMkLst>
        </pc:spChg>
        <pc:spChg chg="add del">
          <ac:chgData name="Christina Fillmore" userId="ae3112af-d77c-485d-a731-ec06a71f2b40" providerId="ADAL" clId="{AC54EF94-1BE5-4009-B9AA-5D794C30FB04}" dt="2022-07-07T19:27:31.754" v="8630" actId="11529"/>
          <ac:spMkLst>
            <pc:docMk/>
            <pc:sldMk cId="3805209333" sldId="307"/>
            <ac:spMk id="16" creationId="{AA25ED44-4254-42E7-9A6A-E7CC60D19DC7}"/>
          </ac:spMkLst>
        </pc:spChg>
        <pc:spChg chg="add mod modVis">
          <ac:chgData name="Christina Fillmore" userId="ae3112af-d77c-485d-a731-ec06a71f2b40" providerId="ADAL" clId="{AC54EF94-1BE5-4009-B9AA-5D794C30FB04}" dt="2022-07-07T19:37:17.840" v="8845" actId="14429"/>
          <ac:spMkLst>
            <pc:docMk/>
            <pc:sldMk cId="3805209333" sldId="307"/>
            <ac:spMk id="17" creationId="{96092CA0-24FE-4FA0-9C8F-8058942F56C7}"/>
          </ac:spMkLst>
        </pc:spChg>
        <pc:spChg chg="add mod modVis">
          <ac:chgData name="Christina Fillmore" userId="ae3112af-d77c-485d-a731-ec06a71f2b40" providerId="ADAL" clId="{AC54EF94-1BE5-4009-B9AA-5D794C30FB04}" dt="2022-07-07T19:37:18.241" v="8846" actId="14429"/>
          <ac:spMkLst>
            <pc:docMk/>
            <pc:sldMk cId="3805209333" sldId="307"/>
            <ac:spMk id="18" creationId="{249C8F22-66E8-404F-B88F-DF95F8FF878B}"/>
          </ac:spMkLst>
        </pc:spChg>
        <pc:spChg chg="add mod modVis">
          <ac:chgData name="Christina Fillmore" userId="ae3112af-d77c-485d-a731-ec06a71f2b40" providerId="ADAL" clId="{AC54EF94-1BE5-4009-B9AA-5D794C30FB04}" dt="2022-07-07T19:37:19.795" v="8847" actId="14429"/>
          <ac:spMkLst>
            <pc:docMk/>
            <pc:sldMk cId="3805209333" sldId="307"/>
            <ac:spMk id="19" creationId="{32622652-C301-411E-AF4B-30FC8ACDF6D6}"/>
          </ac:spMkLst>
        </pc:spChg>
        <pc:spChg chg="add mod">
          <ac:chgData name="Christina Fillmore" userId="ae3112af-d77c-485d-a731-ec06a71f2b40" providerId="ADAL" clId="{AC54EF94-1BE5-4009-B9AA-5D794C30FB04}" dt="2022-07-07T20:16:09.094" v="8890" actId="14100"/>
          <ac:spMkLst>
            <pc:docMk/>
            <pc:sldMk cId="3805209333" sldId="307"/>
            <ac:spMk id="20" creationId="{D79516DD-8A45-44EC-94B4-A3B62E862400}"/>
          </ac:spMkLst>
        </pc:spChg>
        <pc:spChg chg="add mod">
          <ac:chgData name="Christina Fillmore" userId="ae3112af-d77c-485d-a731-ec06a71f2b40" providerId="ADAL" clId="{AC54EF94-1BE5-4009-B9AA-5D794C30FB04}" dt="2022-07-07T20:16:52.082" v="8894" actId="1036"/>
          <ac:spMkLst>
            <pc:docMk/>
            <pc:sldMk cId="3805209333" sldId="307"/>
            <ac:spMk id="21" creationId="{28CE7167-9AC0-448C-AAAD-685DB1AA1C0A}"/>
          </ac:spMkLst>
        </pc:spChg>
        <pc:spChg chg="add mod">
          <ac:chgData name="Christina Fillmore" userId="ae3112af-d77c-485d-a731-ec06a71f2b40" providerId="ADAL" clId="{AC54EF94-1BE5-4009-B9AA-5D794C30FB04}" dt="2022-07-07T19:38:13.939" v="8861" actId="1076"/>
          <ac:spMkLst>
            <pc:docMk/>
            <pc:sldMk cId="3805209333" sldId="307"/>
            <ac:spMk id="22" creationId="{9194FF00-6E1D-4EE9-9EC0-3159AF34A619}"/>
          </ac:spMkLst>
        </pc:spChg>
        <pc:spChg chg="add mod">
          <ac:chgData name="Christina Fillmore" userId="ae3112af-d77c-485d-a731-ec06a71f2b40" providerId="ADAL" clId="{AC54EF94-1BE5-4009-B9AA-5D794C30FB04}" dt="2022-07-07T20:16:19.048" v="8892" actId="14100"/>
          <ac:spMkLst>
            <pc:docMk/>
            <pc:sldMk cId="3805209333" sldId="307"/>
            <ac:spMk id="23" creationId="{7C7DEB4B-B912-4C82-ACF9-9C4084E5139F}"/>
          </ac:spMkLst>
        </pc:spChg>
        <pc:spChg chg="add del mod">
          <ac:chgData name="Christina Fillmore" userId="ae3112af-d77c-485d-a731-ec06a71f2b40" providerId="ADAL" clId="{AC54EF94-1BE5-4009-B9AA-5D794C30FB04}" dt="2022-07-08T08:09:42.086" v="10679" actId="478"/>
          <ac:spMkLst>
            <pc:docMk/>
            <pc:sldMk cId="3805209333" sldId="307"/>
            <ac:spMk id="24" creationId="{1B1E521E-498E-4C5E-83A3-D6678FB8888B}"/>
          </ac:spMkLst>
        </pc:spChg>
        <pc:graphicFrameChg chg="add del mod modGraphic">
          <ac:chgData name="Christina Fillmore" userId="ae3112af-d77c-485d-a731-ec06a71f2b40" providerId="ADAL" clId="{AC54EF94-1BE5-4009-B9AA-5D794C30FB04}" dt="2022-07-07T19:22:10.687" v="8515" actId="478"/>
          <ac:graphicFrameMkLst>
            <pc:docMk/>
            <pc:sldMk cId="3805209333" sldId="307"/>
            <ac:graphicFrameMk id="8" creationId="{0C269041-C319-4A21-97EE-BB3BC51ECB6B}"/>
          </ac:graphicFrameMkLst>
        </pc:graphicFrameChg>
        <pc:graphicFrameChg chg="add mod modGraphic">
          <ac:chgData name="Christina Fillmore" userId="ae3112af-d77c-485d-a731-ec06a71f2b40" providerId="ADAL" clId="{AC54EF94-1BE5-4009-B9AA-5D794C30FB04}" dt="2022-07-07T19:24:02.517" v="8596" actId="1076"/>
          <ac:graphicFrameMkLst>
            <pc:docMk/>
            <pc:sldMk cId="3805209333" sldId="307"/>
            <ac:graphicFrameMk id="9" creationId="{2747549E-0B17-4655-BA46-CF77DA054A8C}"/>
          </ac:graphicFrameMkLst>
        </pc:graphicFrameChg>
        <pc:graphicFrameChg chg="add mod modGraphic">
          <ac:chgData name="Christina Fillmore" userId="ae3112af-d77c-485d-a731-ec06a71f2b40" providerId="ADAL" clId="{AC54EF94-1BE5-4009-B9AA-5D794C30FB04}" dt="2022-07-12T14:26:42.318" v="13060" actId="20577"/>
          <ac:graphicFrameMkLst>
            <pc:docMk/>
            <pc:sldMk cId="3805209333" sldId="307"/>
            <ac:graphicFrameMk id="11" creationId="{6A4E24BB-F323-4BCD-8BD7-C7DEE3CAF4F0}"/>
          </ac:graphicFrameMkLst>
        </pc:graphicFrameChg>
      </pc:sldChg>
      <pc:sldChg chg="addSp delSp modSp add mod ord delAnim modAnim">
        <pc:chgData name="Christina Fillmore" userId="ae3112af-d77c-485d-a731-ec06a71f2b40" providerId="ADAL" clId="{AC54EF94-1BE5-4009-B9AA-5D794C30FB04}" dt="2022-07-12T11:57:46.880" v="12754" actId="20577"/>
        <pc:sldMkLst>
          <pc:docMk/>
          <pc:sldMk cId="1659113841" sldId="308"/>
        </pc:sldMkLst>
        <pc:spChg chg="del">
          <ac:chgData name="Christina Fillmore" userId="ae3112af-d77c-485d-a731-ec06a71f2b40" providerId="ADAL" clId="{AC54EF94-1BE5-4009-B9AA-5D794C30FB04}" dt="2022-07-08T07:16:25.782" v="9527" actId="478"/>
          <ac:spMkLst>
            <pc:docMk/>
            <pc:sldMk cId="1659113841" sldId="308"/>
            <ac:spMk id="2" creationId="{39C8BD38-6C9A-4DFB-A974-4BBA943C6A7B}"/>
          </ac:spMkLst>
        </pc:spChg>
        <pc:spChg chg="mod">
          <ac:chgData name="Christina Fillmore" userId="ae3112af-d77c-485d-a731-ec06a71f2b40" providerId="ADAL" clId="{AC54EF94-1BE5-4009-B9AA-5D794C30FB04}" dt="2022-07-12T11:57:46.880" v="12754" actId="20577"/>
          <ac:spMkLst>
            <pc:docMk/>
            <pc:sldMk cId="1659113841" sldId="308"/>
            <ac:spMk id="6" creationId="{D2C79AE7-904D-4C62-A8D9-480F25FAFA49}"/>
          </ac:spMkLst>
        </pc:spChg>
        <pc:spChg chg="del">
          <ac:chgData name="Christina Fillmore" userId="ae3112af-d77c-485d-a731-ec06a71f2b40" providerId="ADAL" clId="{AC54EF94-1BE5-4009-B9AA-5D794C30FB04}" dt="2022-07-08T07:16:26.553" v="9528" actId="478"/>
          <ac:spMkLst>
            <pc:docMk/>
            <pc:sldMk cId="1659113841" sldId="308"/>
            <ac:spMk id="31" creationId="{3D7B1DD9-109E-4C67-A43F-08587904EC91}"/>
          </ac:spMkLst>
        </pc:spChg>
        <pc:spChg chg="del topLvl">
          <ac:chgData name="Christina Fillmore" userId="ae3112af-d77c-485d-a731-ec06a71f2b40" providerId="ADAL" clId="{AC54EF94-1BE5-4009-B9AA-5D794C30FB04}" dt="2022-07-07T20:23:06.209" v="9135" actId="478"/>
          <ac:spMkLst>
            <pc:docMk/>
            <pc:sldMk cId="1659113841" sldId="308"/>
            <ac:spMk id="49" creationId="{07DCDFC4-72B5-4D55-9F18-701AF951BAC1}"/>
          </ac:spMkLst>
        </pc:spChg>
        <pc:spChg chg="del topLvl">
          <ac:chgData name="Christina Fillmore" userId="ae3112af-d77c-485d-a731-ec06a71f2b40" providerId="ADAL" clId="{AC54EF94-1BE5-4009-B9AA-5D794C30FB04}" dt="2022-07-07T20:23:05.044" v="9134" actId="478"/>
          <ac:spMkLst>
            <pc:docMk/>
            <pc:sldMk cId="1659113841" sldId="308"/>
            <ac:spMk id="50" creationId="{41CF81C7-AA6B-4E28-9E14-F7C2F21B3624}"/>
          </ac:spMkLst>
        </pc:spChg>
        <pc:spChg chg="del topLvl">
          <ac:chgData name="Christina Fillmore" userId="ae3112af-d77c-485d-a731-ec06a71f2b40" providerId="ADAL" clId="{AC54EF94-1BE5-4009-B9AA-5D794C30FB04}" dt="2022-07-07T20:23:08.720" v="9137" actId="478"/>
          <ac:spMkLst>
            <pc:docMk/>
            <pc:sldMk cId="1659113841" sldId="308"/>
            <ac:spMk id="52" creationId="{8BAB3692-E67E-418E-ADD1-87BFEEEC52E3}"/>
          </ac:spMkLst>
        </pc:spChg>
        <pc:spChg chg="del mod topLvl">
          <ac:chgData name="Christina Fillmore" userId="ae3112af-d77c-485d-a731-ec06a71f2b40" providerId="ADAL" clId="{AC54EF94-1BE5-4009-B9AA-5D794C30FB04}" dt="2022-07-07T20:23:10.897" v="9139" actId="478"/>
          <ac:spMkLst>
            <pc:docMk/>
            <pc:sldMk cId="1659113841" sldId="308"/>
            <ac:spMk id="53" creationId="{926AC737-A186-4E3B-8200-15D14E91DF43}"/>
          </ac:spMkLst>
        </pc:spChg>
        <pc:spChg chg="del topLvl">
          <ac:chgData name="Christina Fillmore" userId="ae3112af-d77c-485d-a731-ec06a71f2b40" providerId="ADAL" clId="{AC54EF94-1BE5-4009-B9AA-5D794C30FB04}" dt="2022-07-07T20:23:13.842" v="9141" actId="478"/>
          <ac:spMkLst>
            <pc:docMk/>
            <pc:sldMk cId="1659113841" sldId="308"/>
            <ac:spMk id="57" creationId="{16B3A42C-0BFD-4E95-A627-8A324B56D7B8}"/>
          </ac:spMkLst>
        </pc:spChg>
        <pc:spChg chg="del topLvl">
          <ac:chgData name="Christina Fillmore" userId="ae3112af-d77c-485d-a731-ec06a71f2b40" providerId="ADAL" clId="{AC54EF94-1BE5-4009-B9AA-5D794C30FB04}" dt="2022-07-07T20:23:12.915" v="9140" actId="478"/>
          <ac:spMkLst>
            <pc:docMk/>
            <pc:sldMk cId="1659113841" sldId="308"/>
            <ac:spMk id="58" creationId="{1777A7DA-8F73-4E6B-A148-D31CC4DA3A5F}"/>
          </ac:spMkLst>
        </pc:spChg>
        <pc:grpChg chg="del">
          <ac:chgData name="Christina Fillmore" userId="ae3112af-d77c-485d-a731-ec06a71f2b40" providerId="ADAL" clId="{AC54EF94-1BE5-4009-B9AA-5D794C30FB04}" dt="2022-07-07T20:23:03.423" v="9133" actId="478"/>
          <ac:grpSpMkLst>
            <pc:docMk/>
            <pc:sldMk cId="1659113841" sldId="308"/>
            <ac:grpSpMk id="22" creationId="{7B34BF8C-1F18-4949-B7AB-44FBE6421AC4}"/>
          </ac:grpSpMkLst>
        </pc:grpChg>
        <pc:grpChg chg="del">
          <ac:chgData name="Christina Fillmore" userId="ae3112af-d77c-485d-a731-ec06a71f2b40" providerId="ADAL" clId="{AC54EF94-1BE5-4009-B9AA-5D794C30FB04}" dt="2022-07-07T20:23:05.044" v="9134" actId="478"/>
          <ac:grpSpMkLst>
            <pc:docMk/>
            <pc:sldMk cId="1659113841" sldId="308"/>
            <ac:grpSpMk id="48" creationId="{0BBF6445-29CE-4042-8FE8-155AAAD30F76}"/>
          </ac:grpSpMkLst>
        </pc:grpChg>
        <pc:grpChg chg="del">
          <ac:chgData name="Christina Fillmore" userId="ae3112af-d77c-485d-a731-ec06a71f2b40" providerId="ADAL" clId="{AC54EF94-1BE5-4009-B9AA-5D794C30FB04}" dt="2022-07-07T20:23:08.720" v="9137" actId="478"/>
          <ac:grpSpMkLst>
            <pc:docMk/>
            <pc:sldMk cId="1659113841" sldId="308"/>
            <ac:grpSpMk id="51" creationId="{687C423A-B5F2-4617-AAF5-5D75B425B8B6}"/>
          </ac:grpSpMkLst>
        </pc:grpChg>
        <pc:grpChg chg="del">
          <ac:chgData name="Christina Fillmore" userId="ae3112af-d77c-485d-a731-ec06a71f2b40" providerId="ADAL" clId="{AC54EF94-1BE5-4009-B9AA-5D794C30FB04}" dt="2022-07-07T20:23:12.915" v="9140" actId="478"/>
          <ac:grpSpMkLst>
            <pc:docMk/>
            <pc:sldMk cId="1659113841" sldId="308"/>
            <ac:grpSpMk id="56" creationId="{100C01F9-86A2-434C-AD13-BEE1E59135E2}"/>
          </ac:grpSpMkLst>
        </pc:grpChg>
        <pc:picChg chg="del mod">
          <ac:chgData name="Christina Fillmore" userId="ae3112af-d77c-485d-a731-ec06a71f2b40" providerId="ADAL" clId="{AC54EF94-1BE5-4009-B9AA-5D794C30FB04}" dt="2022-07-08T08:10:34.960" v="10684" actId="478"/>
          <ac:picMkLst>
            <pc:docMk/>
            <pc:sldMk cId="1659113841" sldId="308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08T08:10:22.784" v="10683" actId="1076"/>
          <ac:picMkLst>
            <pc:docMk/>
            <pc:sldMk cId="1659113841" sldId="308"/>
            <ac:picMk id="32" creationId="{617DAC98-9B22-4476-A826-1619FF2AD487}"/>
          </ac:picMkLst>
        </pc:picChg>
        <pc:picChg chg="add del mod">
          <ac:chgData name="Christina Fillmore" userId="ae3112af-d77c-485d-a731-ec06a71f2b40" providerId="ADAL" clId="{AC54EF94-1BE5-4009-B9AA-5D794C30FB04}" dt="2022-07-08T07:18:23.565" v="9531" actId="478"/>
          <ac:picMkLst>
            <pc:docMk/>
            <pc:sldMk cId="1659113841" sldId="308"/>
            <ac:picMk id="54" creationId="{340F0474-0483-4D28-B33B-C42321472614}"/>
          </ac:picMkLst>
        </pc:picChg>
      </pc:sldChg>
      <pc:sldChg chg="addSp delSp modSp new mod">
        <pc:chgData name="Christina Fillmore" userId="ae3112af-d77c-485d-a731-ec06a71f2b40" providerId="ADAL" clId="{AC54EF94-1BE5-4009-B9AA-5D794C30FB04}" dt="2022-07-19T08:44:30.271" v="13582" actId="255"/>
        <pc:sldMkLst>
          <pc:docMk/>
          <pc:sldMk cId="2047002064" sldId="309"/>
        </pc:sldMkLst>
        <pc:spChg chg="mod">
          <ac:chgData name="Christina Fillmore" userId="ae3112af-d77c-485d-a731-ec06a71f2b40" providerId="ADAL" clId="{AC54EF94-1BE5-4009-B9AA-5D794C30FB04}" dt="2022-07-19T08:44:30.271" v="13582" actId="255"/>
          <ac:spMkLst>
            <pc:docMk/>
            <pc:sldMk cId="2047002064" sldId="309"/>
            <ac:spMk id="2" creationId="{1D07E8F0-4522-42C9-956C-A58319C3F68F}"/>
          </ac:spMkLst>
        </pc:spChg>
        <pc:spChg chg="mod">
          <ac:chgData name="Christina Fillmore" userId="ae3112af-d77c-485d-a731-ec06a71f2b40" providerId="ADAL" clId="{AC54EF94-1BE5-4009-B9AA-5D794C30FB04}" dt="2022-07-19T08:40:38.021" v="13489" actId="20577"/>
          <ac:spMkLst>
            <pc:docMk/>
            <pc:sldMk cId="2047002064" sldId="309"/>
            <ac:spMk id="6" creationId="{5D54F8DB-036F-40F7-8389-C8809F0DF039}"/>
          </ac:spMkLst>
        </pc:spChg>
        <pc:graphicFrameChg chg="add del mod">
          <ac:chgData name="Christina Fillmore" userId="ae3112af-d77c-485d-a731-ec06a71f2b40" providerId="ADAL" clId="{AC54EF94-1BE5-4009-B9AA-5D794C30FB04}" dt="2022-07-19T08:40:53.610" v="13491"/>
          <ac:graphicFrameMkLst>
            <pc:docMk/>
            <pc:sldMk cId="2047002064" sldId="309"/>
            <ac:graphicFrameMk id="8" creationId="{E61BE6B9-C688-4DFA-8A5D-051001F3C77E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1:02.906" v="13493"/>
          <ac:graphicFrameMkLst>
            <pc:docMk/>
            <pc:sldMk cId="2047002064" sldId="309"/>
            <ac:graphicFrameMk id="9" creationId="{C93D36FF-73D2-4F97-A9BA-101694DCE8B1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1:31.694" v="13510"/>
          <ac:graphicFrameMkLst>
            <pc:docMk/>
            <pc:sldMk cId="2047002064" sldId="309"/>
            <ac:graphicFrameMk id="10" creationId="{AB23597D-6D7F-4062-ADD9-44E61AEE9187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2:04.465" v="13523"/>
          <ac:graphicFrameMkLst>
            <pc:docMk/>
            <pc:sldMk cId="2047002064" sldId="309"/>
            <ac:graphicFrameMk id="11" creationId="{1BF6DFF6-8AA7-452E-8E57-46F8495BA037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3:20.346" v="13550" actId="21"/>
          <ac:graphicFrameMkLst>
            <pc:docMk/>
            <pc:sldMk cId="2047002064" sldId="309"/>
            <ac:graphicFrameMk id="12" creationId="{E753A3DE-E97C-4661-97CE-CE9CD3119D9A}"/>
          </ac:graphicFrameMkLst>
        </pc:graphicFrameChg>
        <pc:picChg chg="add del mod">
          <ac:chgData name="Christina Fillmore" userId="ae3112af-d77c-485d-a731-ec06a71f2b40" providerId="ADAL" clId="{AC54EF94-1BE5-4009-B9AA-5D794C30FB04}" dt="2022-07-07T20:43:14.969" v="9477" actId="478"/>
          <ac:picMkLst>
            <pc:docMk/>
            <pc:sldMk cId="2047002064" sldId="309"/>
            <ac:picMk id="9" creationId="{D6CDE057-7308-4C41-966E-6D942ED42E6E}"/>
          </ac:picMkLst>
        </pc:picChg>
        <pc:picChg chg="add del">
          <ac:chgData name="Christina Fillmore" userId="ae3112af-d77c-485d-a731-ec06a71f2b40" providerId="ADAL" clId="{AC54EF94-1BE5-4009-B9AA-5D794C30FB04}" dt="2022-07-07T20:43:37.504" v="9479" actId="478"/>
          <ac:picMkLst>
            <pc:docMk/>
            <pc:sldMk cId="2047002064" sldId="309"/>
            <ac:picMk id="11" creationId="{81C19364-7B75-4E71-97BB-6BCDD143E906}"/>
          </ac:picMkLst>
        </pc:picChg>
      </pc:sldChg>
      <pc:sldChg chg="addSp delSp modSp new del mod">
        <pc:chgData name="Christina Fillmore" userId="ae3112af-d77c-485d-a731-ec06a71f2b40" providerId="ADAL" clId="{AC54EF94-1BE5-4009-B9AA-5D794C30FB04}" dt="2022-07-07T20:24:45.587" v="9175" actId="680"/>
        <pc:sldMkLst>
          <pc:docMk/>
          <pc:sldMk cId="2938931402" sldId="309"/>
        </pc:sldMkLst>
        <pc:spChg chg="add del">
          <ac:chgData name="Christina Fillmore" userId="ae3112af-d77c-485d-a731-ec06a71f2b40" providerId="ADAL" clId="{AC54EF94-1BE5-4009-B9AA-5D794C30FB04}" dt="2022-07-07T20:24:45.358" v="9174" actId="478"/>
          <ac:spMkLst>
            <pc:docMk/>
            <pc:sldMk cId="2938931402" sldId="309"/>
            <ac:spMk id="2" creationId="{6AB6B9F4-654A-4D17-9469-6B8DB9130FC2}"/>
          </ac:spMkLst>
        </pc:spChg>
        <pc:spChg chg="add del mod">
          <ac:chgData name="Christina Fillmore" userId="ae3112af-d77c-485d-a731-ec06a71f2b40" providerId="ADAL" clId="{AC54EF94-1BE5-4009-B9AA-5D794C30FB04}" dt="2022-07-07T20:24:44.936" v="9173" actId="20577"/>
          <ac:spMkLst>
            <pc:docMk/>
            <pc:sldMk cId="2938931402" sldId="309"/>
            <ac:spMk id="6" creationId="{9CA5340B-9B42-48A4-8253-CA13D90EA21E}"/>
          </ac:spMkLst>
        </pc:spChg>
        <pc:spChg chg="add del">
          <ac:chgData name="Christina Fillmore" userId="ae3112af-d77c-485d-a731-ec06a71f2b40" providerId="ADAL" clId="{AC54EF94-1BE5-4009-B9AA-5D794C30FB04}" dt="2022-07-07T20:24:31.079" v="9162" actId="478"/>
          <ac:spMkLst>
            <pc:docMk/>
            <pc:sldMk cId="2938931402" sldId="309"/>
            <ac:spMk id="7" creationId="{88E18975-06E8-451F-A547-1F77448CFAD8}"/>
          </ac:spMkLst>
        </pc:spChg>
      </pc:sldChg>
      <pc:sldChg chg="addSp delSp modSp add mod ord delAnim modAnim">
        <pc:chgData name="Christina Fillmore" userId="ae3112af-d77c-485d-a731-ec06a71f2b40" providerId="ADAL" clId="{AC54EF94-1BE5-4009-B9AA-5D794C30FB04}" dt="2022-07-12T11:58:03.590" v="12757" actId="20577"/>
        <pc:sldMkLst>
          <pc:docMk/>
          <pc:sldMk cId="868267161" sldId="310"/>
        </pc:sldMkLst>
        <pc:spChg chg="del">
          <ac:chgData name="Christina Fillmore" userId="ae3112af-d77c-485d-a731-ec06a71f2b40" providerId="ADAL" clId="{AC54EF94-1BE5-4009-B9AA-5D794C30FB04}" dt="2022-07-08T07:16:19.051" v="9525" actId="478"/>
          <ac:spMkLst>
            <pc:docMk/>
            <pc:sldMk cId="868267161" sldId="310"/>
            <ac:spMk id="2" creationId="{39C8BD38-6C9A-4DFB-A974-4BBA943C6A7B}"/>
          </ac:spMkLst>
        </pc:spChg>
        <pc:spChg chg="mod">
          <ac:chgData name="Christina Fillmore" userId="ae3112af-d77c-485d-a731-ec06a71f2b40" providerId="ADAL" clId="{AC54EF94-1BE5-4009-B9AA-5D794C30FB04}" dt="2022-07-12T11:58:03.590" v="12757" actId="20577"/>
          <ac:spMkLst>
            <pc:docMk/>
            <pc:sldMk cId="868267161" sldId="310"/>
            <ac:spMk id="6" creationId="{D2C79AE7-904D-4C62-A8D9-480F25FAFA49}"/>
          </ac:spMkLst>
        </pc:spChg>
        <pc:spChg chg="del mod topLvl">
          <ac:chgData name="Christina Fillmore" userId="ae3112af-d77c-485d-a731-ec06a71f2b40" providerId="ADAL" clId="{AC54EF94-1BE5-4009-B9AA-5D794C30FB04}" dt="2022-07-08T07:18:55.809" v="9538" actId="478"/>
          <ac:spMkLst>
            <pc:docMk/>
            <pc:sldMk cId="868267161" sldId="310"/>
            <ac:spMk id="9" creationId="{3D629C30-673A-45D6-AD7D-8BC702BBF62B}"/>
          </ac:spMkLst>
        </pc:spChg>
        <pc:spChg chg="del topLvl">
          <ac:chgData name="Christina Fillmore" userId="ae3112af-d77c-485d-a731-ec06a71f2b40" providerId="ADAL" clId="{AC54EF94-1BE5-4009-B9AA-5D794C30FB04}" dt="2022-07-08T07:18:56.875" v="9539" actId="478"/>
          <ac:spMkLst>
            <pc:docMk/>
            <pc:sldMk cId="868267161" sldId="310"/>
            <ac:spMk id="12" creationId="{B4388B63-025B-4BE9-B2BA-6E887BE56164}"/>
          </ac:spMkLst>
        </pc:spChg>
        <pc:spChg chg="mod">
          <ac:chgData name="Christina Fillmore" userId="ae3112af-d77c-485d-a731-ec06a71f2b40" providerId="ADAL" clId="{AC54EF94-1BE5-4009-B9AA-5D794C30FB04}" dt="2022-07-07T20:29:03.022" v="9262" actId="207"/>
          <ac:spMkLst>
            <pc:docMk/>
            <pc:sldMk cId="868267161" sldId="310"/>
            <ac:spMk id="15" creationId="{02CBC4D6-AC1A-4B59-A804-8B573DA8CF82}"/>
          </ac:spMkLst>
        </pc:spChg>
        <pc:spChg chg="del">
          <ac:chgData name="Christina Fillmore" userId="ae3112af-d77c-485d-a731-ec06a71f2b40" providerId="ADAL" clId="{AC54EF94-1BE5-4009-B9AA-5D794C30FB04}" dt="2022-07-08T07:16:20.579" v="9526" actId="478"/>
          <ac:spMkLst>
            <pc:docMk/>
            <pc:sldMk cId="868267161" sldId="310"/>
            <ac:spMk id="31" creationId="{3D7B1DD9-109E-4C67-A43F-08587904EC91}"/>
          </ac:spMkLst>
        </pc:spChg>
        <pc:spChg chg="del topLvl">
          <ac:chgData name="Christina Fillmore" userId="ae3112af-d77c-485d-a731-ec06a71f2b40" providerId="ADAL" clId="{AC54EF94-1BE5-4009-B9AA-5D794C30FB04}" dt="2022-07-07T20:28:33.892" v="9255" actId="478"/>
          <ac:spMkLst>
            <pc:docMk/>
            <pc:sldMk cId="868267161" sldId="310"/>
            <ac:spMk id="52" creationId="{8BAB3692-E67E-418E-ADD1-87BFEEEC52E3}"/>
          </ac:spMkLst>
        </pc:spChg>
        <pc:spChg chg="del topLvl">
          <ac:chgData name="Christina Fillmore" userId="ae3112af-d77c-485d-a731-ec06a71f2b40" providerId="ADAL" clId="{AC54EF94-1BE5-4009-B9AA-5D794C30FB04}" dt="2022-07-07T20:28:32.534" v="9254" actId="478"/>
          <ac:spMkLst>
            <pc:docMk/>
            <pc:sldMk cId="868267161" sldId="310"/>
            <ac:spMk id="53" creationId="{926AC737-A186-4E3B-8200-15D14E91DF43}"/>
          </ac:spMkLst>
        </pc:spChg>
        <pc:spChg chg="del topLvl">
          <ac:chgData name="Christina Fillmore" userId="ae3112af-d77c-485d-a731-ec06a71f2b40" providerId="ADAL" clId="{AC54EF94-1BE5-4009-B9AA-5D794C30FB04}" dt="2022-07-07T20:28:36.651" v="9257" actId="478"/>
          <ac:spMkLst>
            <pc:docMk/>
            <pc:sldMk cId="868267161" sldId="310"/>
            <ac:spMk id="57" creationId="{16B3A42C-0BFD-4E95-A627-8A324B56D7B8}"/>
          </ac:spMkLst>
        </pc:spChg>
        <pc:spChg chg="del topLvl">
          <ac:chgData name="Christina Fillmore" userId="ae3112af-d77c-485d-a731-ec06a71f2b40" providerId="ADAL" clId="{AC54EF94-1BE5-4009-B9AA-5D794C30FB04}" dt="2022-07-07T20:28:35.528" v="9256" actId="478"/>
          <ac:spMkLst>
            <pc:docMk/>
            <pc:sldMk cId="868267161" sldId="310"/>
            <ac:spMk id="58" creationId="{1777A7DA-8F73-4E6B-A148-D31CC4DA3A5F}"/>
          </ac:spMkLst>
        </pc:spChg>
        <pc:grpChg chg="mod">
          <ac:chgData name="Christina Fillmore" userId="ae3112af-d77c-485d-a731-ec06a71f2b40" providerId="ADAL" clId="{AC54EF94-1BE5-4009-B9AA-5D794C30FB04}" dt="2022-07-08T13:07:25.248" v="11592" actId="1037"/>
          <ac:grpSpMkLst>
            <pc:docMk/>
            <pc:sldMk cId="868267161" sldId="310"/>
            <ac:grpSpMk id="22" creationId="{7B34BF8C-1F18-4949-B7AB-44FBE6421AC4}"/>
          </ac:grpSpMkLst>
        </pc:grpChg>
        <pc:grpChg chg="del mod">
          <ac:chgData name="Christina Fillmore" userId="ae3112af-d77c-485d-a731-ec06a71f2b40" providerId="ADAL" clId="{AC54EF94-1BE5-4009-B9AA-5D794C30FB04}" dt="2022-07-08T07:18:55.809" v="9538" actId="478"/>
          <ac:grpSpMkLst>
            <pc:docMk/>
            <pc:sldMk cId="868267161" sldId="310"/>
            <ac:grpSpMk id="24" creationId="{562A82C4-3BE5-4780-93E1-80339F37EEBF}"/>
          </ac:grpSpMkLst>
        </pc:grpChg>
        <pc:grpChg chg="mod">
          <ac:chgData name="Christina Fillmore" userId="ae3112af-d77c-485d-a731-ec06a71f2b40" providerId="ADAL" clId="{AC54EF94-1BE5-4009-B9AA-5D794C30FB04}" dt="2022-07-08T13:07:25.248" v="11592" actId="1037"/>
          <ac:grpSpMkLst>
            <pc:docMk/>
            <pc:sldMk cId="868267161" sldId="310"/>
            <ac:grpSpMk id="48" creationId="{0BBF6445-29CE-4042-8FE8-155AAAD30F76}"/>
          </ac:grpSpMkLst>
        </pc:grpChg>
        <pc:grpChg chg="del">
          <ac:chgData name="Christina Fillmore" userId="ae3112af-d77c-485d-a731-ec06a71f2b40" providerId="ADAL" clId="{AC54EF94-1BE5-4009-B9AA-5D794C30FB04}" dt="2022-07-07T20:28:32.534" v="9254" actId="478"/>
          <ac:grpSpMkLst>
            <pc:docMk/>
            <pc:sldMk cId="868267161" sldId="310"/>
            <ac:grpSpMk id="51" creationId="{687C423A-B5F2-4617-AAF5-5D75B425B8B6}"/>
          </ac:grpSpMkLst>
        </pc:grpChg>
        <pc:grpChg chg="del">
          <ac:chgData name="Christina Fillmore" userId="ae3112af-d77c-485d-a731-ec06a71f2b40" providerId="ADAL" clId="{AC54EF94-1BE5-4009-B9AA-5D794C30FB04}" dt="2022-07-07T20:28:35.528" v="9256" actId="478"/>
          <ac:grpSpMkLst>
            <pc:docMk/>
            <pc:sldMk cId="868267161" sldId="310"/>
            <ac:grpSpMk id="56" creationId="{100C01F9-86A2-434C-AD13-BEE1E59135E2}"/>
          </ac:grpSpMkLst>
        </pc:grpChg>
        <pc:picChg chg="mod">
          <ac:chgData name="Christina Fillmore" userId="ae3112af-d77c-485d-a731-ec06a71f2b40" providerId="ADAL" clId="{AC54EF94-1BE5-4009-B9AA-5D794C30FB04}" dt="2022-07-08T08:11:38.824" v="10689" actId="1076"/>
          <ac:picMkLst>
            <pc:docMk/>
            <pc:sldMk cId="868267161" sldId="310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08T07:19:03.625" v="9541" actId="1076"/>
          <ac:picMkLst>
            <pc:docMk/>
            <pc:sldMk cId="868267161" sldId="310"/>
            <ac:picMk id="54" creationId="{C81753EC-72E7-4345-B0AC-3E4B25A34874}"/>
          </ac:picMkLst>
        </pc:picChg>
      </pc:sldChg>
      <pc:sldChg chg="addSp delSp modSp new mod ord">
        <pc:chgData name="Christina Fillmore" userId="ae3112af-d77c-485d-a731-ec06a71f2b40" providerId="ADAL" clId="{AC54EF94-1BE5-4009-B9AA-5D794C30FB04}" dt="2022-07-25T09:50:08.428" v="14083" actId="20577"/>
        <pc:sldMkLst>
          <pc:docMk/>
          <pc:sldMk cId="2259002419" sldId="311"/>
        </pc:sldMkLst>
        <pc:spChg chg="mod">
          <ac:chgData name="Christina Fillmore" userId="ae3112af-d77c-485d-a731-ec06a71f2b40" providerId="ADAL" clId="{AC54EF94-1BE5-4009-B9AA-5D794C30FB04}" dt="2022-07-25T09:50:08.428" v="14083" actId="20577"/>
          <ac:spMkLst>
            <pc:docMk/>
            <pc:sldMk cId="2259002419" sldId="311"/>
            <ac:spMk id="2" creationId="{D87A7724-C32C-44BC-BBBC-7E0C0D7E95DF}"/>
          </ac:spMkLst>
        </pc:spChg>
        <pc:spChg chg="mod">
          <ac:chgData name="Christina Fillmore" userId="ae3112af-d77c-485d-a731-ec06a71f2b40" providerId="ADAL" clId="{AC54EF94-1BE5-4009-B9AA-5D794C30FB04}" dt="2022-07-07T20:27:54.847" v="9222" actId="20577"/>
          <ac:spMkLst>
            <pc:docMk/>
            <pc:sldMk cId="2259002419" sldId="311"/>
            <ac:spMk id="6" creationId="{C9E1057F-9D16-42FB-92C6-F7D88082F111}"/>
          </ac:spMkLst>
        </pc:spChg>
        <pc:spChg chg="add del mod">
          <ac:chgData name="Christina Fillmore" userId="ae3112af-d77c-485d-a731-ec06a71f2b40" providerId="ADAL" clId="{AC54EF94-1BE5-4009-B9AA-5D794C30FB04}" dt="2022-07-19T08:49:56.958" v="13681"/>
          <ac:spMkLst>
            <pc:docMk/>
            <pc:sldMk cId="2259002419" sldId="311"/>
            <ac:spMk id="12" creationId="{85BAD03F-2149-4766-BEF0-7DB6F2300907}"/>
          </ac:spMkLst>
        </pc:spChg>
        <pc:graphicFrameChg chg="add del mod">
          <ac:chgData name="Christina Fillmore" userId="ae3112af-d77c-485d-a731-ec06a71f2b40" providerId="ADAL" clId="{AC54EF94-1BE5-4009-B9AA-5D794C30FB04}" dt="2022-07-19T08:45:34.356" v="13600"/>
          <ac:graphicFrameMkLst>
            <pc:docMk/>
            <pc:sldMk cId="2259002419" sldId="311"/>
            <ac:graphicFrameMk id="8" creationId="{D98579B8-BB1B-4116-AC69-5AD057F3B271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6:29.840" v="13618"/>
          <ac:graphicFrameMkLst>
            <pc:docMk/>
            <pc:sldMk cId="2259002419" sldId="311"/>
            <ac:graphicFrameMk id="9" creationId="{1F0CDD79-886C-4148-A922-C472F0BD17C1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8:57.888" v="13662"/>
          <ac:graphicFrameMkLst>
            <pc:docMk/>
            <pc:sldMk cId="2259002419" sldId="311"/>
            <ac:graphicFrameMk id="10" creationId="{3B8E9EAF-5090-4114-A7FA-8C4FFD415795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49:56.958" v="13681"/>
          <ac:graphicFrameMkLst>
            <pc:docMk/>
            <pc:sldMk cId="2259002419" sldId="311"/>
            <ac:graphicFrameMk id="11" creationId="{A97B68B4-9317-4280-B695-9EC5A40BDE58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8:52:36.049" v="13770"/>
          <ac:graphicFrameMkLst>
            <pc:docMk/>
            <pc:sldMk cId="2259002419" sldId="311"/>
            <ac:graphicFrameMk id="13" creationId="{1FB32DFC-160E-4469-B7CA-586F8AB53EB7}"/>
          </ac:graphicFrameMkLst>
        </pc:graphicFrameChg>
      </pc:sldChg>
      <pc:sldChg chg="addSp delSp modSp add mod ord modNotesTx">
        <pc:chgData name="Christina Fillmore" userId="ae3112af-d77c-485d-a731-ec06a71f2b40" providerId="ADAL" clId="{AC54EF94-1BE5-4009-B9AA-5D794C30FB04}" dt="2022-07-08T13:38:43.815" v="11801" actId="20577"/>
        <pc:sldMkLst>
          <pc:docMk/>
          <pc:sldMk cId="682316385" sldId="312"/>
        </pc:sldMkLst>
        <pc:spChg chg="del">
          <ac:chgData name="Christina Fillmore" userId="ae3112af-d77c-485d-a731-ec06a71f2b40" providerId="ADAL" clId="{AC54EF94-1BE5-4009-B9AA-5D794C30FB04}" dt="2022-07-07T20:38:19.713" v="9345" actId="478"/>
          <ac:spMkLst>
            <pc:docMk/>
            <pc:sldMk cId="682316385" sldId="312"/>
            <ac:spMk id="3" creationId="{65A398E2-57E7-47BE-8981-2F2981074162}"/>
          </ac:spMkLst>
        </pc:spChg>
        <pc:spChg chg="del">
          <ac:chgData name="Christina Fillmore" userId="ae3112af-d77c-485d-a731-ec06a71f2b40" providerId="ADAL" clId="{AC54EF94-1BE5-4009-B9AA-5D794C30FB04}" dt="2022-07-07T20:38:13.682" v="9342" actId="478"/>
          <ac:spMkLst>
            <pc:docMk/>
            <pc:sldMk cId="682316385" sldId="312"/>
            <ac:spMk id="6" creationId="{CA2669C5-4820-4C78-BACD-DF5925E96B5B}"/>
          </ac:spMkLst>
        </pc:spChg>
        <pc:spChg chg="del">
          <ac:chgData name="Christina Fillmore" userId="ae3112af-d77c-485d-a731-ec06a71f2b40" providerId="ADAL" clId="{AC54EF94-1BE5-4009-B9AA-5D794C30FB04}" dt="2022-07-07T20:38:12.859" v="9341" actId="478"/>
          <ac:spMkLst>
            <pc:docMk/>
            <pc:sldMk cId="682316385" sldId="312"/>
            <ac:spMk id="7" creationId="{C06EDB81-096C-436F-85A4-2D435EA79367}"/>
          </ac:spMkLst>
        </pc:spChg>
        <pc:picChg chg="add del mod ord modCrop">
          <ac:chgData name="Christina Fillmore" userId="ae3112af-d77c-485d-a731-ec06a71f2b40" providerId="ADAL" clId="{AC54EF94-1BE5-4009-B9AA-5D794C30FB04}" dt="2022-07-07T20:39:09.792" v="9387" actId="732"/>
          <ac:picMkLst>
            <pc:docMk/>
            <pc:sldMk cId="682316385" sldId="312"/>
            <ac:picMk id="8" creationId="{236711BA-D80A-4ECD-A61A-C6E7FBDDB0F6}"/>
          </ac:picMkLst>
        </pc:picChg>
        <pc:picChg chg="del">
          <ac:chgData name="Christina Fillmore" userId="ae3112af-d77c-485d-a731-ec06a71f2b40" providerId="ADAL" clId="{AC54EF94-1BE5-4009-B9AA-5D794C30FB04}" dt="2022-07-07T20:37:57.673" v="9338" actId="478"/>
          <ac:picMkLst>
            <pc:docMk/>
            <pc:sldMk cId="682316385" sldId="312"/>
            <ac:picMk id="9" creationId="{313FA672-319F-4DBA-B2B6-D00663F4F754}"/>
          </ac:picMkLst>
        </pc:picChg>
      </pc:sldChg>
      <pc:sldChg chg="addSp delSp modSp add mod ord">
        <pc:chgData name="Christina Fillmore" userId="ae3112af-d77c-485d-a731-ec06a71f2b40" providerId="ADAL" clId="{AC54EF94-1BE5-4009-B9AA-5D794C30FB04}" dt="2022-07-19T08:55:54.770" v="13860" actId="20577"/>
        <pc:sldMkLst>
          <pc:docMk/>
          <pc:sldMk cId="2875585822" sldId="313"/>
        </pc:sldMkLst>
        <pc:spChg chg="mod">
          <ac:chgData name="Christina Fillmore" userId="ae3112af-d77c-485d-a731-ec06a71f2b40" providerId="ADAL" clId="{AC54EF94-1BE5-4009-B9AA-5D794C30FB04}" dt="2022-07-19T08:55:54.770" v="13860" actId="20577"/>
          <ac:spMkLst>
            <pc:docMk/>
            <pc:sldMk cId="2875585822" sldId="313"/>
            <ac:spMk id="2" creationId="{D87A7724-C32C-44BC-BBBC-7E0C0D7E95DF}"/>
          </ac:spMkLst>
        </pc:spChg>
        <pc:spChg chg="mod">
          <ac:chgData name="Christina Fillmore" userId="ae3112af-d77c-485d-a731-ec06a71f2b40" providerId="ADAL" clId="{AC54EF94-1BE5-4009-B9AA-5D794C30FB04}" dt="2022-07-19T08:53:57.769" v="13791"/>
          <ac:spMkLst>
            <pc:docMk/>
            <pc:sldMk cId="2875585822" sldId="313"/>
            <ac:spMk id="6" creationId="{C9E1057F-9D16-42FB-92C6-F7D88082F111}"/>
          </ac:spMkLst>
        </pc:spChg>
        <pc:graphicFrameChg chg="add del mod">
          <ac:chgData name="Christina Fillmore" userId="ae3112af-d77c-485d-a731-ec06a71f2b40" providerId="ADAL" clId="{AC54EF94-1BE5-4009-B9AA-5D794C30FB04}" dt="2022-07-19T08:54:32.893" v="13804"/>
          <ac:graphicFrameMkLst>
            <pc:docMk/>
            <pc:sldMk cId="2875585822" sldId="313"/>
            <ac:graphicFrameMk id="8" creationId="{5163F054-D958-4F9A-BE8F-29D5F1E99643}"/>
          </ac:graphicFrameMkLst>
        </pc:graphicFrameChg>
      </pc:sldChg>
      <pc:sldChg chg="addSp delSp modSp add mod ord modAnim">
        <pc:chgData name="Christina Fillmore" userId="ae3112af-d77c-485d-a731-ec06a71f2b40" providerId="ADAL" clId="{AC54EF94-1BE5-4009-B9AA-5D794C30FB04}" dt="2022-07-12T11:58:12.975" v="12760" actId="20577"/>
        <pc:sldMkLst>
          <pc:docMk/>
          <pc:sldMk cId="1547796321" sldId="314"/>
        </pc:sldMkLst>
        <pc:spChg chg="del">
          <ac:chgData name="Christina Fillmore" userId="ae3112af-d77c-485d-a731-ec06a71f2b40" providerId="ADAL" clId="{AC54EF94-1BE5-4009-B9AA-5D794C30FB04}" dt="2022-07-08T07:16:09.527" v="9523" actId="478"/>
          <ac:spMkLst>
            <pc:docMk/>
            <pc:sldMk cId="1547796321" sldId="314"/>
            <ac:spMk id="2" creationId="{39C8BD38-6C9A-4DFB-A974-4BBA943C6A7B}"/>
          </ac:spMkLst>
        </pc:spChg>
        <pc:spChg chg="mod">
          <ac:chgData name="Christina Fillmore" userId="ae3112af-d77c-485d-a731-ec06a71f2b40" providerId="ADAL" clId="{AC54EF94-1BE5-4009-B9AA-5D794C30FB04}" dt="2022-07-12T11:58:12.975" v="12760" actId="20577"/>
          <ac:spMkLst>
            <pc:docMk/>
            <pc:sldMk cId="1547796321" sldId="314"/>
            <ac:spMk id="6" creationId="{D2C79AE7-904D-4C62-A8D9-480F25FAFA49}"/>
          </ac:spMkLst>
        </pc:spChg>
        <pc:spChg chg="del topLvl">
          <ac:chgData name="Christina Fillmore" userId="ae3112af-d77c-485d-a731-ec06a71f2b40" providerId="ADAL" clId="{AC54EF94-1BE5-4009-B9AA-5D794C30FB04}" dt="2022-07-08T07:19:22.817" v="9543" actId="478"/>
          <ac:spMkLst>
            <pc:docMk/>
            <pc:sldMk cId="1547796321" sldId="314"/>
            <ac:spMk id="9" creationId="{3D629C30-673A-45D6-AD7D-8BC702BBF62B}"/>
          </ac:spMkLst>
        </pc:spChg>
        <pc:spChg chg="del topLvl">
          <ac:chgData name="Christina Fillmore" userId="ae3112af-d77c-485d-a731-ec06a71f2b40" providerId="ADAL" clId="{AC54EF94-1BE5-4009-B9AA-5D794C30FB04}" dt="2022-07-08T07:19:20.704" v="9542" actId="478"/>
          <ac:spMkLst>
            <pc:docMk/>
            <pc:sldMk cId="1547796321" sldId="314"/>
            <ac:spMk id="12" creationId="{B4388B63-025B-4BE9-B2BA-6E887BE56164}"/>
          </ac:spMkLst>
        </pc:spChg>
        <pc:spChg chg="mod">
          <ac:chgData name="Christina Fillmore" userId="ae3112af-d77c-485d-a731-ec06a71f2b40" providerId="ADAL" clId="{AC54EF94-1BE5-4009-B9AA-5D794C30FB04}" dt="2022-07-07T20:47:08.607" v="9483" actId="207"/>
          <ac:spMkLst>
            <pc:docMk/>
            <pc:sldMk cId="1547796321" sldId="314"/>
            <ac:spMk id="15" creationId="{02CBC4D6-AC1A-4B59-A804-8B573DA8CF82}"/>
          </ac:spMkLst>
        </pc:spChg>
        <pc:spChg chg="mod">
          <ac:chgData name="Christina Fillmore" userId="ae3112af-d77c-485d-a731-ec06a71f2b40" providerId="ADAL" clId="{AC54EF94-1BE5-4009-B9AA-5D794C30FB04}" dt="2022-07-08T08:14:42.575" v="10705" actId="1076"/>
          <ac:spMkLst>
            <pc:docMk/>
            <pc:sldMk cId="1547796321" sldId="314"/>
            <ac:spMk id="16" creationId="{01657F72-7259-4D56-A680-9AB6F64E8D1C}"/>
          </ac:spMkLst>
        </pc:spChg>
        <pc:spChg chg="del">
          <ac:chgData name="Christina Fillmore" userId="ae3112af-d77c-485d-a731-ec06a71f2b40" providerId="ADAL" clId="{AC54EF94-1BE5-4009-B9AA-5D794C30FB04}" dt="2022-07-08T07:16:11.900" v="9524" actId="478"/>
          <ac:spMkLst>
            <pc:docMk/>
            <pc:sldMk cId="1547796321" sldId="314"/>
            <ac:spMk id="31" creationId="{3D7B1DD9-109E-4C67-A43F-08587904EC91}"/>
          </ac:spMkLst>
        </pc:spChg>
        <pc:spChg chg="mod">
          <ac:chgData name="Christina Fillmore" userId="ae3112af-d77c-485d-a731-ec06a71f2b40" providerId="ADAL" clId="{AC54EF94-1BE5-4009-B9AA-5D794C30FB04}" dt="2022-07-08T08:49:05.047" v="11213"/>
          <ac:spMkLst>
            <pc:docMk/>
            <pc:sldMk cId="1547796321" sldId="314"/>
            <ac:spMk id="47" creationId="{20DD4CCE-396A-4845-8B70-4E3EB21EFE1A}"/>
          </ac:spMkLst>
        </pc:spChg>
        <pc:spChg chg="mod">
          <ac:chgData name="Christina Fillmore" userId="ae3112af-d77c-485d-a731-ec06a71f2b40" providerId="ADAL" clId="{AC54EF94-1BE5-4009-B9AA-5D794C30FB04}" dt="2022-07-08T08:49:05.047" v="11213"/>
          <ac:spMkLst>
            <pc:docMk/>
            <pc:sldMk cId="1547796321" sldId="314"/>
            <ac:spMk id="48" creationId="{8A9AB468-B0E7-4E98-A854-9492BDA65959}"/>
          </ac:spMkLst>
        </pc:spChg>
        <pc:spChg chg="del topLvl">
          <ac:chgData name="Christina Fillmore" userId="ae3112af-d77c-485d-a731-ec06a71f2b40" providerId="ADAL" clId="{AC54EF94-1BE5-4009-B9AA-5D794C30FB04}" dt="2022-07-07T20:47:40.610" v="9488" actId="478"/>
          <ac:spMkLst>
            <pc:docMk/>
            <pc:sldMk cId="1547796321" sldId="314"/>
            <ac:spMk id="57" creationId="{16B3A42C-0BFD-4E95-A627-8A324B56D7B8}"/>
          </ac:spMkLst>
        </pc:spChg>
        <pc:spChg chg="del topLvl">
          <ac:chgData name="Christina Fillmore" userId="ae3112af-d77c-485d-a731-ec06a71f2b40" providerId="ADAL" clId="{AC54EF94-1BE5-4009-B9AA-5D794C30FB04}" dt="2022-07-07T20:47:38.385" v="9487" actId="478"/>
          <ac:spMkLst>
            <pc:docMk/>
            <pc:sldMk cId="1547796321" sldId="314"/>
            <ac:spMk id="58" creationId="{1777A7DA-8F73-4E6B-A148-D31CC4DA3A5F}"/>
          </ac:spMkLst>
        </pc:spChg>
        <pc:grpChg chg="del">
          <ac:chgData name="Christina Fillmore" userId="ae3112af-d77c-485d-a731-ec06a71f2b40" providerId="ADAL" clId="{AC54EF94-1BE5-4009-B9AA-5D794C30FB04}" dt="2022-07-08T07:19:24.897" v="9544" actId="478"/>
          <ac:grpSpMkLst>
            <pc:docMk/>
            <pc:sldMk cId="1547796321" sldId="314"/>
            <ac:grpSpMk id="22" creationId="{7B34BF8C-1F18-4949-B7AB-44FBE6421AC4}"/>
          </ac:grpSpMkLst>
        </pc:grpChg>
        <pc:grpChg chg="del">
          <ac:chgData name="Christina Fillmore" userId="ae3112af-d77c-485d-a731-ec06a71f2b40" providerId="ADAL" clId="{AC54EF94-1BE5-4009-B9AA-5D794C30FB04}" dt="2022-07-08T07:19:20.704" v="9542" actId="478"/>
          <ac:grpSpMkLst>
            <pc:docMk/>
            <pc:sldMk cId="1547796321" sldId="314"/>
            <ac:grpSpMk id="24" creationId="{562A82C4-3BE5-4780-93E1-80339F37EEBF}"/>
          </ac:grpSpMkLst>
        </pc:grpChg>
        <pc:grpChg chg="add del mod">
          <ac:chgData name="Christina Fillmore" userId="ae3112af-d77c-485d-a731-ec06a71f2b40" providerId="ADAL" clId="{AC54EF94-1BE5-4009-B9AA-5D794C30FB04}" dt="2022-07-08T08:49:10.786" v="11214"/>
          <ac:grpSpMkLst>
            <pc:docMk/>
            <pc:sldMk cId="1547796321" sldId="314"/>
            <ac:grpSpMk id="46" creationId="{5A11C2CC-D2EB-4B58-BA00-C6951A89A84C}"/>
          </ac:grpSpMkLst>
        </pc:grpChg>
        <pc:grpChg chg="del">
          <ac:chgData name="Christina Fillmore" userId="ae3112af-d77c-485d-a731-ec06a71f2b40" providerId="ADAL" clId="{AC54EF94-1BE5-4009-B9AA-5D794C30FB04}" dt="2022-07-08T07:19:25.728" v="9545" actId="478"/>
          <ac:grpSpMkLst>
            <pc:docMk/>
            <pc:sldMk cId="1547796321" sldId="314"/>
            <ac:grpSpMk id="48" creationId="{0BBF6445-29CE-4042-8FE8-155AAAD30F76}"/>
          </ac:grpSpMkLst>
        </pc:grpChg>
        <pc:grpChg chg="del">
          <ac:chgData name="Christina Fillmore" userId="ae3112af-d77c-485d-a731-ec06a71f2b40" providerId="ADAL" clId="{AC54EF94-1BE5-4009-B9AA-5D794C30FB04}" dt="2022-07-07T20:47:38.385" v="9487" actId="478"/>
          <ac:grpSpMkLst>
            <pc:docMk/>
            <pc:sldMk cId="1547796321" sldId="314"/>
            <ac:grpSpMk id="56" creationId="{100C01F9-86A2-434C-AD13-BEE1E59135E2}"/>
          </ac:grpSpMkLst>
        </pc:grpChg>
        <pc:picChg chg="mod">
          <ac:chgData name="Christina Fillmore" userId="ae3112af-d77c-485d-a731-ec06a71f2b40" providerId="ADAL" clId="{AC54EF94-1BE5-4009-B9AA-5D794C30FB04}" dt="2022-07-08T08:14:28.064" v="10702" actId="1076"/>
          <ac:picMkLst>
            <pc:docMk/>
            <pc:sldMk cId="1547796321" sldId="314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08T07:19:32.027" v="9547" actId="1076"/>
          <ac:picMkLst>
            <pc:docMk/>
            <pc:sldMk cId="1547796321" sldId="314"/>
            <ac:picMk id="54" creationId="{76A90812-0F1D-4764-9722-81EE9F1655BB}"/>
          </ac:picMkLst>
        </pc:picChg>
        <pc:picChg chg="add mod">
          <ac:chgData name="Christina Fillmore" userId="ae3112af-d77c-485d-a731-ec06a71f2b40" providerId="ADAL" clId="{AC54EF94-1BE5-4009-B9AA-5D794C30FB04}" dt="2022-07-08T07:19:57.575" v="9550" actId="14826"/>
          <ac:picMkLst>
            <pc:docMk/>
            <pc:sldMk cId="1547796321" sldId="314"/>
            <ac:picMk id="55" creationId="{D0897693-6FDB-4BCD-959B-35DF85E9DC65}"/>
          </ac:picMkLst>
        </pc:picChg>
        <pc:picChg chg="add mod">
          <ac:chgData name="Christina Fillmore" userId="ae3112af-d77c-485d-a731-ec06a71f2b40" providerId="ADAL" clId="{AC54EF94-1BE5-4009-B9AA-5D794C30FB04}" dt="2022-07-08T07:19:32.027" v="9547" actId="1076"/>
          <ac:picMkLst>
            <pc:docMk/>
            <pc:sldMk cId="1547796321" sldId="314"/>
            <ac:picMk id="59" creationId="{00F0E662-C2D4-430D-98E6-229EEF3B6EC0}"/>
          </ac:picMkLst>
        </pc:picChg>
        <pc:picChg chg="add del mod">
          <ac:chgData name="Christina Fillmore" userId="ae3112af-d77c-485d-a731-ec06a71f2b40" providerId="ADAL" clId="{AC54EF94-1BE5-4009-B9AA-5D794C30FB04}" dt="2022-07-08T07:19:59.617" v="9551" actId="478"/>
          <ac:picMkLst>
            <pc:docMk/>
            <pc:sldMk cId="1547796321" sldId="314"/>
            <ac:picMk id="60" creationId="{40A7FC4C-2CB3-4FF3-AC67-BE5999B18F94}"/>
          </ac:picMkLst>
        </pc:picChg>
        <pc:picChg chg="add mod">
          <ac:chgData name="Christina Fillmore" userId="ae3112af-d77c-485d-a731-ec06a71f2b40" providerId="ADAL" clId="{AC54EF94-1BE5-4009-B9AA-5D794C30FB04}" dt="2022-07-08T07:20:29.978" v="9555" actId="1076"/>
          <ac:picMkLst>
            <pc:docMk/>
            <pc:sldMk cId="1547796321" sldId="314"/>
            <ac:picMk id="61" creationId="{9628DD7B-9FD2-4E08-A25C-C76273FA96F1}"/>
          </ac:picMkLst>
        </pc:picChg>
      </pc:sldChg>
      <pc:sldChg chg="addSp delSp modSp add mod ord">
        <pc:chgData name="Christina Fillmore" userId="ae3112af-d77c-485d-a731-ec06a71f2b40" providerId="ADAL" clId="{AC54EF94-1BE5-4009-B9AA-5D794C30FB04}" dt="2022-07-07T20:50:43.203" v="9516" actId="732"/>
        <pc:sldMkLst>
          <pc:docMk/>
          <pc:sldMk cId="617763679" sldId="315"/>
        </pc:sldMkLst>
        <pc:spChg chg="mod">
          <ac:chgData name="Christina Fillmore" userId="ae3112af-d77c-485d-a731-ec06a71f2b40" providerId="ADAL" clId="{AC54EF94-1BE5-4009-B9AA-5D794C30FB04}" dt="2022-07-07T20:50:18.503" v="9513" actId="1076"/>
          <ac:spMkLst>
            <pc:docMk/>
            <pc:sldMk cId="617763679" sldId="315"/>
            <ac:spMk id="10" creationId="{493087DE-39B1-4B02-9F81-FDD53094166E}"/>
          </ac:spMkLst>
        </pc:spChg>
        <pc:picChg chg="add mod ord modCrop">
          <ac:chgData name="Christina Fillmore" userId="ae3112af-d77c-485d-a731-ec06a71f2b40" providerId="ADAL" clId="{AC54EF94-1BE5-4009-B9AA-5D794C30FB04}" dt="2022-07-07T20:50:43.203" v="9516" actId="732"/>
          <ac:picMkLst>
            <pc:docMk/>
            <pc:sldMk cId="617763679" sldId="315"/>
            <ac:picMk id="3" creationId="{D69740E9-B156-47A6-A419-46530C179B8D}"/>
          </ac:picMkLst>
        </pc:picChg>
        <pc:picChg chg="del">
          <ac:chgData name="Christina Fillmore" userId="ae3112af-d77c-485d-a731-ec06a71f2b40" providerId="ADAL" clId="{AC54EF94-1BE5-4009-B9AA-5D794C30FB04}" dt="2022-07-07T20:48:50.586" v="9510" actId="478"/>
          <ac:picMkLst>
            <pc:docMk/>
            <pc:sldMk cId="617763679" sldId="315"/>
            <ac:picMk id="8" creationId="{236711BA-D80A-4ECD-A61A-C6E7FBDDB0F6}"/>
          </ac:picMkLst>
        </pc:picChg>
      </pc:sldChg>
      <pc:sldChg chg="addSp delSp modSp new mod modAnim">
        <pc:chgData name="Christina Fillmore" userId="ae3112af-d77c-485d-a731-ec06a71f2b40" providerId="ADAL" clId="{AC54EF94-1BE5-4009-B9AA-5D794C30FB04}" dt="2022-07-12T17:03:28.128" v="13197" actId="20577"/>
        <pc:sldMkLst>
          <pc:docMk/>
          <pc:sldMk cId="2591109548" sldId="316"/>
        </pc:sldMkLst>
        <pc:spChg chg="mod">
          <ac:chgData name="Christina Fillmore" userId="ae3112af-d77c-485d-a731-ec06a71f2b40" providerId="ADAL" clId="{AC54EF94-1BE5-4009-B9AA-5D794C30FB04}" dt="2022-07-12T17:03:28.128" v="13197" actId="20577"/>
          <ac:spMkLst>
            <pc:docMk/>
            <pc:sldMk cId="2591109548" sldId="316"/>
            <ac:spMk id="2" creationId="{A1583D1C-AB6D-47CD-9259-D63D0E395769}"/>
          </ac:spMkLst>
        </pc:spChg>
        <pc:spChg chg="mod">
          <ac:chgData name="Christina Fillmore" userId="ae3112af-d77c-485d-a731-ec06a71f2b40" providerId="ADAL" clId="{AC54EF94-1BE5-4009-B9AA-5D794C30FB04}" dt="2022-07-08T07:43:17.969" v="9883" actId="20577"/>
          <ac:spMkLst>
            <pc:docMk/>
            <pc:sldMk cId="2591109548" sldId="316"/>
            <ac:spMk id="6" creationId="{07A80F15-B760-484C-A16C-F4FB206FD826}"/>
          </ac:spMkLst>
        </pc:spChg>
        <pc:spChg chg="add del mod">
          <ac:chgData name="Christina Fillmore" userId="ae3112af-d77c-485d-a731-ec06a71f2b40" providerId="ADAL" clId="{AC54EF94-1BE5-4009-B9AA-5D794C30FB04}" dt="2022-07-08T07:35:21.654" v="9829" actId="478"/>
          <ac:spMkLst>
            <pc:docMk/>
            <pc:sldMk cId="2591109548" sldId="316"/>
            <ac:spMk id="10" creationId="{47ECA562-1D9F-4685-80BA-A527A1D8A631}"/>
          </ac:spMkLst>
        </pc:spChg>
        <pc:spChg chg="add mod">
          <ac:chgData name="Christina Fillmore" userId="ae3112af-d77c-485d-a731-ec06a71f2b40" providerId="ADAL" clId="{AC54EF94-1BE5-4009-B9AA-5D794C30FB04}" dt="2022-07-08T07:44:50.068" v="9968" actId="1076"/>
          <ac:spMkLst>
            <pc:docMk/>
            <pc:sldMk cId="2591109548" sldId="316"/>
            <ac:spMk id="12" creationId="{9DB5D12F-B4D1-4E33-BA30-A76918E37C20}"/>
          </ac:spMkLst>
        </pc:spChg>
        <pc:spChg chg="add mod">
          <ac:chgData name="Christina Fillmore" userId="ae3112af-d77c-485d-a731-ec06a71f2b40" providerId="ADAL" clId="{AC54EF94-1BE5-4009-B9AA-5D794C30FB04}" dt="2022-07-08T07:44:50.068" v="9968" actId="1076"/>
          <ac:spMkLst>
            <pc:docMk/>
            <pc:sldMk cId="2591109548" sldId="316"/>
            <ac:spMk id="14" creationId="{67D10F24-D442-4CDF-84E5-A9708E6F2F5A}"/>
          </ac:spMkLst>
        </pc:spChg>
        <pc:spChg chg="add mod">
          <ac:chgData name="Christina Fillmore" userId="ae3112af-d77c-485d-a731-ec06a71f2b40" providerId="ADAL" clId="{AC54EF94-1BE5-4009-B9AA-5D794C30FB04}" dt="2022-07-08T07:44:50.068" v="9968" actId="1076"/>
          <ac:spMkLst>
            <pc:docMk/>
            <pc:sldMk cId="2591109548" sldId="316"/>
            <ac:spMk id="15" creationId="{0FB81515-1020-4525-9D6C-BA013DF04C96}"/>
          </ac:spMkLst>
        </pc:spChg>
        <pc:spChg chg="add mod">
          <ac:chgData name="Christina Fillmore" userId="ae3112af-d77c-485d-a731-ec06a71f2b40" providerId="ADAL" clId="{AC54EF94-1BE5-4009-B9AA-5D794C30FB04}" dt="2022-07-08T07:44:27.977" v="9961" actId="571"/>
          <ac:spMkLst>
            <pc:docMk/>
            <pc:sldMk cId="2591109548" sldId="316"/>
            <ac:spMk id="16" creationId="{B236BF9A-73B1-40F5-80F9-F3521F4DAD7E}"/>
          </ac:spMkLst>
        </pc:spChg>
        <pc:spChg chg="add mod">
          <ac:chgData name="Christina Fillmore" userId="ae3112af-d77c-485d-a731-ec06a71f2b40" providerId="ADAL" clId="{AC54EF94-1BE5-4009-B9AA-5D794C30FB04}" dt="2022-07-08T07:54:57.820" v="10508" actId="17032"/>
          <ac:spMkLst>
            <pc:docMk/>
            <pc:sldMk cId="2591109548" sldId="316"/>
            <ac:spMk id="18" creationId="{E848A4AD-217E-4637-B59D-DC3F68297CC3}"/>
          </ac:spMkLst>
        </pc:spChg>
        <pc:grpChg chg="add mod">
          <ac:chgData name="Christina Fillmore" userId="ae3112af-d77c-485d-a731-ec06a71f2b40" providerId="ADAL" clId="{AC54EF94-1BE5-4009-B9AA-5D794C30FB04}" dt="2022-07-08T07:38:55.873" v="9845" actId="164"/>
          <ac:grpSpMkLst>
            <pc:docMk/>
            <pc:sldMk cId="2591109548" sldId="316"/>
            <ac:grpSpMk id="13" creationId="{2FFF15F8-4072-42F3-8396-4E37D70149AD}"/>
          </ac:grpSpMkLst>
        </pc:grpChg>
        <pc:picChg chg="add del mod">
          <ac:chgData name="Christina Fillmore" userId="ae3112af-d77c-485d-a731-ec06a71f2b40" providerId="ADAL" clId="{AC54EF94-1BE5-4009-B9AA-5D794C30FB04}" dt="2022-07-08T07:35:19.943" v="9828" actId="478"/>
          <ac:picMkLst>
            <pc:docMk/>
            <pc:sldMk cId="2591109548" sldId="316"/>
            <ac:picMk id="9" creationId="{70FA0D74-9194-42E1-B0C8-3FC09C88D26D}"/>
          </ac:picMkLst>
        </pc:picChg>
        <pc:picChg chg="add mod">
          <ac:chgData name="Christina Fillmore" userId="ae3112af-d77c-485d-a731-ec06a71f2b40" providerId="ADAL" clId="{AC54EF94-1BE5-4009-B9AA-5D794C30FB04}" dt="2022-07-08T07:44:50.068" v="9968" actId="1076"/>
          <ac:picMkLst>
            <pc:docMk/>
            <pc:sldMk cId="2591109548" sldId="316"/>
            <ac:picMk id="11" creationId="{FC626DF0-CACD-469D-A371-D630B3523985}"/>
          </ac:picMkLst>
        </pc:picChg>
        <pc:picChg chg="add mod">
          <ac:chgData name="Christina Fillmore" userId="ae3112af-d77c-485d-a731-ec06a71f2b40" providerId="ADAL" clId="{AC54EF94-1BE5-4009-B9AA-5D794C30FB04}" dt="2022-07-08T07:44:36.909" v="9965" actId="571"/>
          <ac:picMkLst>
            <pc:docMk/>
            <pc:sldMk cId="2591109548" sldId="316"/>
            <ac:picMk id="17" creationId="{8FC48CCE-4412-4A9A-9807-19DDB9ACCB54}"/>
          </ac:picMkLst>
        </pc:picChg>
      </pc:sldChg>
      <pc:sldChg chg="modSp add mod ord">
        <pc:chgData name="Christina Fillmore" userId="ae3112af-d77c-485d-a731-ec06a71f2b40" providerId="ADAL" clId="{AC54EF94-1BE5-4009-B9AA-5D794C30FB04}" dt="2022-07-19T09:09:47.900" v="13921" actId="255"/>
        <pc:sldMkLst>
          <pc:docMk/>
          <pc:sldMk cId="229347270" sldId="317"/>
        </pc:sldMkLst>
        <pc:spChg chg="mod">
          <ac:chgData name="Christina Fillmore" userId="ae3112af-d77c-485d-a731-ec06a71f2b40" providerId="ADAL" clId="{AC54EF94-1BE5-4009-B9AA-5D794C30FB04}" dt="2022-07-19T09:09:47.900" v="13921" actId="255"/>
          <ac:spMkLst>
            <pc:docMk/>
            <pc:sldMk cId="229347270" sldId="317"/>
            <ac:spMk id="2" creationId="{D87A7724-C32C-44BC-BBBC-7E0C0D7E95DF}"/>
          </ac:spMkLst>
        </pc:spChg>
        <pc:spChg chg="mod">
          <ac:chgData name="Christina Fillmore" userId="ae3112af-d77c-485d-a731-ec06a71f2b40" providerId="ADAL" clId="{AC54EF94-1BE5-4009-B9AA-5D794C30FB04}" dt="2022-07-19T09:05:55.339" v="13866"/>
          <ac:spMkLst>
            <pc:docMk/>
            <pc:sldMk cId="229347270" sldId="317"/>
            <ac:spMk id="6" creationId="{C9E1057F-9D16-42FB-92C6-F7D88082F111}"/>
          </ac:spMkLst>
        </pc:spChg>
      </pc:sldChg>
      <pc:sldChg chg="modSp new mod">
        <pc:chgData name="Christina Fillmore" userId="ae3112af-d77c-485d-a731-ec06a71f2b40" providerId="ADAL" clId="{AC54EF94-1BE5-4009-B9AA-5D794C30FB04}" dt="2022-07-08T07:25:49.706" v="9611" actId="20577"/>
        <pc:sldMkLst>
          <pc:docMk/>
          <pc:sldMk cId="745983730" sldId="318"/>
        </pc:sldMkLst>
        <pc:spChg chg="mod">
          <ac:chgData name="Christina Fillmore" userId="ae3112af-d77c-485d-a731-ec06a71f2b40" providerId="ADAL" clId="{AC54EF94-1BE5-4009-B9AA-5D794C30FB04}" dt="2022-07-08T07:25:49.706" v="9611" actId="20577"/>
          <ac:spMkLst>
            <pc:docMk/>
            <pc:sldMk cId="745983730" sldId="318"/>
            <ac:spMk id="6" creationId="{753B60D4-7F8D-4BCE-92E6-5E918E11C95B}"/>
          </ac:spMkLst>
        </pc:spChg>
      </pc:sldChg>
      <pc:sldChg chg="addSp delSp modSp new mod modAnim">
        <pc:chgData name="Christina Fillmore" userId="ae3112af-d77c-485d-a731-ec06a71f2b40" providerId="ADAL" clId="{AC54EF94-1BE5-4009-B9AA-5D794C30FB04}" dt="2022-07-08T16:04:31.151" v="11949"/>
        <pc:sldMkLst>
          <pc:docMk/>
          <pc:sldMk cId="122747524" sldId="319"/>
        </pc:sldMkLst>
        <pc:spChg chg="del">
          <ac:chgData name="Christina Fillmore" userId="ae3112af-d77c-485d-a731-ec06a71f2b40" providerId="ADAL" clId="{AC54EF94-1BE5-4009-B9AA-5D794C30FB04}" dt="2022-07-08T08:02:10.037" v="10542" actId="478"/>
          <ac:spMkLst>
            <pc:docMk/>
            <pc:sldMk cId="122747524" sldId="319"/>
            <ac:spMk id="2" creationId="{76AB1CA8-845C-4F4C-A3AC-9C6A899109E1}"/>
          </ac:spMkLst>
        </pc:spChg>
        <pc:spChg chg="del">
          <ac:chgData name="Christina Fillmore" userId="ae3112af-d77c-485d-a731-ec06a71f2b40" providerId="ADAL" clId="{AC54EF94-1BE5-4009-B9AA-5D794C30FB04}" dt="2022-07-08T08:16:21.780" v="10713" actId="478"/>
          <ac:spMkLst>
            <pc:docMk/>
            <pc:sldMk cId="122747524" sldId="319"/>
            <ac:spMk id="3" creationId="{DED8741F-DA52-4946-90E8-CBCBF72E3858}"/>
          </ac:spMkLst>
        </pc:spChg>
        <pc:spChg chg="mod">
          <ac:chgData name="Christina Fillmore" userId="ae3112af-d77c-485d-a731-ec06a71f2b40" providerId="ADAL" clId="{AC54EF94-1BE5-4009-B9AA-5D794C30FB04}" dt="2022-07-08T08:00:12.533" v="10539" actId="313"/>
          <ac:spMkLst>
            <pc:docMk/>
            <pc:sldMk cId="122747524" sldId="319"/>
            <ac:spMk id="6" creationId="{E553D11C-A8E0-4767-9B33-766A8869CD09}"/>
          </ac:spMkLst>
        </pc:spChg>
        <pc:spChg chg="del">
          <ac:chgData name="Christina Fillmore" userId="ae3112af-d77c-485d-a731-ec06a71f2b40" providerId="ADAL" clId="{AC54EF94-1BE5-4009-B9AA-5D794C30FB04}" dt="2022-07-08T08:16:18.553" v="10712" actId="478"/>
          <ac:spMkLst>
            <pc:docMk/>
            <pc:sldMk cId="122747524" sldId="319"/>
            <ac:spMk id="7" creationId="{73670834-404A-4103-861B-D347F1F2C38C}"/>
          </ac:spMkLst>
        </pc:spChg>
        <pc:spChg chg="add mod">
          <ac:chgData name="Christina Fillmore" userId="ae3112af-d77c-485d-a731-ec06a71f2b40" providerId="ADAL" clId="{AC54EF94-1BE5-4009-B9AA-5D794C30FB04}" dt="2022-07-08T08:37:01.342" v="11188" actId="20577"/>
          <ac:spMkLst>
            <pc:docMk/>
            <pc:sldMk cId="122747524" sldId="319"/>
            <ac:spMk id="13" creationId="{A87003BE-5EB4-429D-8D8C-4EB59FF1519D}"/>
          </ac:spMkLst>
        </pc:spChg>
        <pc:spChg chg="add mod">
          <ac:chgData name="Christina Fillmore" userId="ae3112af-d77c-485d-a731-ec06a71f2b40" providerId="ADAL" clId="{AC54EF94-1BE5-4009-B9AA-5D794C30FB04}" dt="2022-07-08T08:26:48.390" v="10909" actId="553"/>
          <ac:spMkLst>
            <pc:docMk/>
            <pc:sldMk cId="122747524" sldId="319"/>
            <ac:spMk id="14" creationId="{777B44CD-983F-4506-8DF8-BBB937BD9160}"/>
          </ac:spMkLst>
        </pc:spChg>
        <pc:spChg chg="add del mod">
          <ac:chgData name="Christina Fillmore" userId="ae3112af-d77c-485d-a731-ec06a71f2b40" providerId="ADAL" clId="{AC54EF94-1BE5-4009-B9AA-5D794C30FB04}" dt="2022-07-08T08:05:27.059" v="10639" actId="478"/>
          <ac:spMkLst>
            <pc:docMk/>
            <pc:sldMk cId="122747524" sldId="319"/>
            <ac:spMk id="14" creationId="{AAAA28D9-75D5-417A-B935-61EF6C606039}"/>
          </ac:spMkLst>
        </pc:spChg>
        <pc:spChg chg="add mod ord">
          <ac:chgData name="Christina Fillmore" userId="ae3112af-d77c-485d-a731-ec06a71f2b40" providerId="ADAL" clId="{AC54EF94-1BE5-4009-B9AA-5D794C30FB04}" dt="2022-07-08T08:27:15.567" v="10911" actId="13244"/>
          <ac:spMkLst>
            <pc:docMk/>
            <pc:sldMk cId="122747524" sldId="319"/>
            <ac:spMk id="15" creationId="{9DB357A5-4069-4BAA-9D05-AE67C59864CE}"/>
          </ac:spMkLst>
        </pc:spChg>
        <pc:spChg chg="add mod">
          <ac:chgData name="Christina Fillmore" userId="ae3112af-d77c-485d-a731-ec06a71f2b40" providerId="ADAL" clId="{AC54EF94-1BE5-4009-B9AA-5D794C30FB04}" dt="2022-07-08T08:26:48.390" v="10909" actId="553"/>
          <ac:spMkLst>
            <pc:docMk/>
            <pc:sldMk cId="122747524" sldId="319"/>
            <ac:spMk id="17" creationId="{55106A09-F5F2-4223-936B-35605A00A84D}"/>
          </ac:spMkLst>
        </pc:spChg>
        <pc:graphicFrameChg chg="add del mod modGraphic">
          <ac:chgData name="Christina Fillmore" userId="ae3112af-d77c-485d-a731-ec06a71f2b40" providerId="ADAL" clId="{AC54EF94-1BE5-4009-B9AA-5D794C30FB04}" dt="2022-07-08T08:21:56.691" v="10757" actId="478"/>
          <ac:graphicFrameMkLst>
            <pc:docMk/>
            <pc:sldMk cId="122747524" sldId="319"/>
            <ac:graphicFrameMk id="11" creationId="{D566CD43-9FA0-4166-94E5-16D37B7B3337}"/>
          </ac:graphicFrameMkLst>
        </pc:graphicFrameChg>
        <pc:graphicFrameChg chg="add mod modGraphic">
          <ac:chgData name="Christina Fillmore" userId="ae3112af-d77c-485d-a731-ec06a71f2b40" providerId="ADAL" clId="{AC54EF94-1BE5-4009-B9AA-5D794C30FB04}" dt="2022-07-08T08:22:58.478" v="10797" actId="1076"/>
          <ac:graphicFrameMkLst>
            <pc:docMk/>
            <pc:sldMk cId="122747524" sldId="319"/>
            <ac:graphicFrameMk id="16" creationId="{9E71FE37-C2A1-45C0-ABE9-A6B4B96C1549}"/>
          </ac:graphicFrameMkLst>
        </pc:graphicFrameChg>
        <pc:picChg chg="add mod">
          <ac:chgData name="Christina Fillmore" userId="ae3112af-d77c-485d-a731-ec06a71f2b40" providerId="ADAL" clId="{AC54EF94-1BE5-4009-B9AA-5D794C30FB04}" dt="2022-07-08T08:00:20.531" v="10540"/>
          <ac:picMkLst>
            <pc:docMk/>
            <pc:sldMk cId="122747524" sldId="319"/>
            <ac:picMk id="8" creationId="{9DA8B159-3ACA-47E7-89FA-93FE78C4149C}"/>
          </ac:picMkLst>
        </pc:picChg>
        <pc:picChg chg="add mod ord modCrop">
          <ac:chgData name="Christina Fillmore" userId="ae3112af-d77c-485d-a731-ec06a71f2b40" providerId="ADAL" clId="{AC54EF94-1BE5-4009-B9AA-5D794C30FB04}" dt="2022-07-08T16:02:45.994" v="11947" actId="207"/>
          <ac:picMkLst>
            <pc:docMk/>
            <pc:sldMk cId="122747524" sldId="319"/>
            <ac:picMk id="9" creationId="{DA30B330-D780-4C82-9D6A-FD7D1BA68FCA}"/>
          </ac:picMkLst>
        </pc:picChg>
        <pc:picChg chg="add mod ord modVis">
          <ac:chgData name="Christina Fillmore" userId="ae3112af-d77c-485d-a731-ec06a71f2b40" providerId="ADAL" clId="{AC54EF94-1BE5-4009-B9AA-5D794C30FB04}" dt="2022-07-08T16:01:45.978" v="11945" actId="14429"/>
          <ac:picMkLst>
            <pc:docMk/>
            <pc:sldMk cId="122747524" sldId="319"/>
            <ac:picMk id="10" creationId="{CEC52AAC-0FAA-4908-A909-E08228DE2FA6}"/>
          </ac:picMkLst>
        </pc:picChg>
        <pc:picChg chg="add mod ord">
          <ac:chgData name="Christina Fillmore" userId="ae3112af-d77c-485d-a731-ec06a71f2b40" providerId="ADAL" clId="{AC54EF94-1BE5-4009-B9AA-5D794C30FB04}" dt="2022-07-08T16:02:22.655" v="11946" actId="207"/>
          <ac:picMkLst>
            <pc:docMk/>
            <pc:sldMk cId="122747524" sldId="319"/>
            <ac:picMk id="12" creationId="{615D38D5-366B-4D47-B149-5AD53FAB5C0C}"/>
          </ac:picMkLst>
        </pc:picChg>
      </pc:sldChg>
      <pc:sldChg chg="addSp delSp modSp add mod ord delAnim modAnim">
        <pc:chgData name="Christina Fillmore" userId="ae3112af-d77c-485d-a731-ec06a71f2b40" providerId="ADAL" clId="{AC54EF94-1BE5-4009-B9AA-5D794C30FB04}" dt="2022-07-12T11:58:26.719" v="12763" actId="20577"/>
        <pc:sldMkLst>
          <pc:docMk/>
          <pc:sldMk cId="1543999862" sldId="320"/>
        </pc:sldMkLst>
        <pc:spChg chg="mod">
          <ac:chgData name="Christina Fillmore" userId="ae3112af-d77c-485d-a731-ec06a71f2b40" providerId="ADAL" clId="{AC54EF94-1BE5-4009-B9AA-5D794C30FB04}" dt="2022-07-12T11:58:26.719" v="12763" actId="20577"/>
          <ac:spMkLst>
            <pc:docMk/>
            <pc:sldMk cId="1543999862" sldId="320"/>
            <ac:spMk id="6" creationId="{D2C79AE7-904D-4C62-A8D9-480F25FAFA49}"/>
          </ac:spMkLst>
        </pc:spChg>
        <pc:spChg chg="mod">
          <ac:chgData name="Christina Fillmore" userId="ae3112af-d77c-485d-a731-ec06a71f2b40" providerId="ADAL" clId="{AC54EF94-1BE5-4009-B9AA-5D794C30FB04}" dt="2022-07-08T08:47:41.086" v="11208" actId="207"/>
          <ac:spMkLst>
            <pc:docMk/>
            <pc:sldMk cId="1543999862" sldId="320"/>
            <ac:spMk id="17" creationId="{2CA5BD15-396E-41D5-9089-7BC919D778DE}"/>
          </ac:spMkLst>
        </pc:spChg>
        <pc:spChg chg="mod">
          <ac:chgData name="Christina Fillmore" userId="ae3112af-d77c-485d-a731-ec06a71f2b40" providerId="ADAL" clId="{AC54EF94-1BE5-4009-B9AA-5D794C30FB04}" dt="2022-07-08T08:49:16.213" v="11215"/>
          <ac:spMkLst>
            <pc:docMk/>
            <pc:sldMk cId="1543999862" sldId="320"/>
            <ac:spMk id="48" creationId="{993104E4-F479-4EED-BB23-9309BF3BA4A3}"/>
          </ac:spMkLst>
        </pc:spChg>
        <pc:spChg chg="mod">
          <ac:chgData name="Christina Fillmore" userId="ae3112af-d77c-485d-a731-ec06a71f2b40" providerId="ADAL" clId="{AC54EF94-1BE5-4009-B9AA-5D794C30FB04}" dt="2022-07-08T08:49:16.213" v="11215"/>
          <ac:spMkLst>
            <pc:docMk/>
            <pc:sldMk cId="1543999862" sldId="320"/>
            <ac:spMk id="49" creationId="{1FE892C1-5BEB-4ED2-A89E-3F1004B94957}"/>
          </ac:spMkLst>
        </pc:spChg>
        <pc:spChg chg="del topLvl">
          <ac:chgData name="Christina Fillmore" userId="ae3112af-d77c-485d-a731-ec06a71f2b40" providerId="ADAL" clId="{AC54EF94-1BE5-4009-B9AA-5D794C30FB04}" dt="2022-07-08T08:46:48.748" v="11199" actId="478"/>
          <ac:spMkLst>
            <pc:docMk/>
            <pc:sldMk cId="1543999862" sldId="320"/>
            <ac:spMk id="52" creationId="{8BAB3692-E67E-418E-ADD1-87BFEEEC52E3}"/>
          </ac:spMkLst>
        </pc:spChg>
        <pc:spChg chg="del topLvl">
          <ac:chgData name="Christina Fillmore" userId="ae3112af-d77c-485d-a731-ec06a71f2b40" providerId="ADAL" clId="{AC54EF94-1BE5-4009-B9AA-5D794C30FB04}" dt="2022-07-08T08:46:50.719" v="11200" actId="478"/>
          <ac:spMkLst>
            <pc:docMk/>
            <pc:sldMk cId="1543999862" sldId="320"/>
            <ac:spMk id="53" creationId="{926AC737-A186-4E3B-8200-15D14E91DF43}"/>
          </ac:spMkLst>
        </pc:spChg>
        <pc:grpChg chg="add mod">
          <ac:chgData name="Christina Fillmore" userId="ae3112af-d77c-485d-a731-ec06a71f2b40" providerId="ADAL" clId="{AC54EF94-1BE5-4009-B9AA-5D794C30FB04}" dt="2022-07-08T08:49:22.960" v="11216" actId="1076"/>
          <ac:grpSpMkLst>
            <pc:docMk/>
            <pc:sldMk cId="1543999862" sldId="320"/>
            <ac:grpSpMk id="47" creationId="{A9113A2B-B19D-4503-AA7F-4C52327F6749}"/>
          </ac:grpSpMkLst>
        </pc:grpChg>
        <pc:grpChg chg="del">
          <ac:chgData name="Christina Fillmore" userId="ae3112af-d77c-485d-a731-ec06a71f2b40" providerId="ADAL" clId="{AC54EF94-1BE5-4009-B9AA-5D794C30FB04}" dt="2022-07-08T08:46:48.748" v="11199" actId="478"/>
          <ac:grpSpMkLst>
            <pc:docMk/>
            <pc:sldMk cId="1543999862" sldId="320"/>
            <ac:grpSpMk id="51" creationId="{687C423A-B5F2-4617-AAF5-5D75B425B8B6}"/>
          </ac:grpSpMkLst>
        </pc:grpChg>
        <pc:picChg chg="mod">
          <ac:chgData name="Christina Fillmore" userId="ae3112af-d77c-485d-a731-ec06a71f2b40" providerId="ADAL" clId="{AC54EF94-1BE5-4009-B9AA-5D794C30FB04}" dt="2022-07-08T08:46:54.554" v="11201" actId="1076"/>
          <ac:picMkLst>
            <pc:docMk/>
            <pc:sldMk cId="1543999862" sldId="320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08T08:48:06.213" v="11212" actId="1076"/>
          <ac:picMkLst>
            <pc:docMk/>
            <pc:sldMk cId="1543999862" sldId="320"/>
            <ac:picMk id="46" creationId="{2CE06A14-7388-402C-BD2A-3E45C677E0DD}"/>
          </ac:picMkLst>
        </pc:picChg>
      </pc:sldChg>
      <pc:sldChg chg="add del">
        <pc:chgData name="Christina Fillmore" userId="ae3112af-d77c-485d-a731-ec06a71f2b40" providerId="ADAL" clId="{AC54EF94-1BE5-4009-B9AA-5D794C30FB04}" dt="2022-07-08T08:46:33.804" v="11195" actId="47"/>
        <pc:sldMkLst>
          <pc:docMk/>
          <pc:sldMk cId="2223949189" sldId="320"/>
        </pc:sldMkLst>
      </pc:sldChg>
      <pc:sldChg chg="add del ord">
        <pc:chgData name="Christina Fillmore" userId="ae3112af-d77c-485d-a731-ec06a71f2b40" providerId="ADAL" clId="{AC54EF94-1BE5-4009-B9AA-5D794C30FB04}" dt="2022-07-08T08:46:28.699" v="11193" actId="47"/>
        <pc:sldMkLst>
          <pc:docMk/>
          <pc:sldMk cId="3035282918" sldId="320"/>
        </pc:sldMkLst>
      </pc:sldChg>
      <pc:sldChg chg="addSp delSp modSp new mod">
        <pc:chgData name="Christina Fillmore" userId="ae3112af-d77c-485d-a731-ec06a71f2b40" providerId="ADAL" clId="{AC54EF94-1BE5-4009-B9AA-5D794C30FB04}" dt="2022-07-08T08:54:15.477" v="11489" actId="1076"/>
        <pc:sldMkLst>
          <pc:docMk/>
          <pc:sldMk cId="3163632191" sldId="321"/>
        </pc:sldMkLst>
        <pc:spChg chg="del">
          <ac:chgData name="Christina Fillmore" userId="ae3112af-d77c-485d-a731-ec06a71f2b40" providerId="ADAL" clId="{AC54EF94-1BE5-4009-B9AA-5D794C30FB04}" dt="2022-07-08T08:50:35.986" v="11289" actId="478"/>
          <ac:spMkLst>
            <pc:docMk/>
            <pc:sldMk cId="3163632191" sldId="321"/>
            <ac:spMk id="2" creationId="{7A6453FD-FF80-4284-8023-16D9DCC4A9B3}"/>
          </ac:spMkLst>
        </pc:spChg>
        <pc:spChg chg="del mod">
          <ac:chgData name="Christina Fillmore" userId="ae3112af-d77c-485d-a731-ec06a71f2b40" providerId="ADAL" clId="{AC54EF94-1BE5-4009-B9AA-5D794C30FB04}" dt="2022-07-08T08:53:35.763" v="11387" actId="478"/>
          <ac:spMkLst>
            <pc:docMk/>
            <pc:sldMk cId="3163632191" sldId="321"/>
            <ac:spMk id="6" creationId="{0CB54E22-684B-4C9D-B0E2-9C5E9CAD94D6}"/>
          </ac:spMkLst>
        </pc:spChg>
        <pc:spChg chg="del">
          <ac:chgData name="Christina Fillmore" userId="ae3112af-d77c-485d-a731-ec06a71f2b40" providerId="ADAL" clId="{AC54EF94-1BE5-4009-B9AA-5D794C30FB04}" dt="2022-07-08T08:53:37.159" v="11388" actId="478"/>
          <ac:spMkLst>
            <pc:docMk/>
            <pc:sldMk cId="3163632191" sldId="321"/>
            <ac:spMk id="7" creationId="{AAFFD03A-4FE7-4847-9F37-811ECC4CD465}"/>
          </ac:spMkLst>
        </pc:spChg>
        <pc:spChg chg="add mod">
          <ac:chgData name="Christina Fillmore" userId="ae3112af-d77c-485d-a731-ec06a71f2b40" providerId="ADAL" clId="{AC54EF94-1BE5-4009-B9AA-5D794C30FB04}" dt="2022-07-08T08:54:15.477" v="11489" actId="1076"/>
          <ac:spMkLst>
            <pc:docMk/>
            <pc:sldMk cId="3163632191" sldId="321"/>
            <ac:spMk id="15" creationId="{F0C5B956-E0D3-42AD-B34B-64D5730FD045}"/>
          </ac:spMkLst>
        </pc:spChg>
        <pc:grpChg chg="add del mod">
          <ac:chgData name="Christina Fillmore" userId="ae3112af-d77c-485d-a731-ec06a71f2b40" providerId="ADAL" clId="{AC54EF94-1BE5-4009-B9AA-5D794C30FB04}" dt="2022-07-08T08:51:48.146" v="11299" actId="478"/>
          <ac:grpSpMkLst>
            <pc:docMk/>
            <pc:sldMk cId="3163632191" sldId="321"/>
            <ac:grpSpMk id="10" creationId="{23AB0612-65F7-4ECC-880D-4A9946EFA296}"/>
          </ac:grpSpMkLst>
        </pc:grpChg>
        <pc:picChg chg="add del mod">
          <ac:chgData name="Christina Fillmore" userId="ae3112af-d77c-485d-a731-ec06a71f2b40" providerId="ADAL" clId="{AC54EF94-1BE5-4009-B9AA-5D794C30FB04}" dt="2022-07-08T08:50:53.827" v="11295" actId="478"/>
          <ac:picMkLst>
            <pc:docMk/>
            <pc:sldMk cId="3163632191" sldId="321"/>
            <ac:picMk id="8" creationId="{BB369948-D94A-46F0-AD5D-F5FEFF96CD58}"/>
          </ac:picMkLst>
        </pc:picChg>
        <pc:picChg chg="add del mod">
          <ac:chgData name="Christina Fillmore" userId="ae3112af-d77c-485d-a731-ec06a71f2b40" providerId="ADAL" clId="{AC54EF94-1BE5-4009-B9AA-5D794C30FB04}" dt="2022-07-08T08:50:39.232" v="11292"/>
          <ac:picMkLst>
            <pc:docMk/>
            <pc:sldMk cId="3163632191" sldId="321"/>
            <ac:picMk id="9" creationId="{C97B7AC2-1B88-4310-858C-5F684D327510}"/>
          </ac:picMkLst>
        </pc:picChg>
        <pc:picChg chg="del mod topLvl">
          <ac:chgData name="Christina Fillmore" userId="ae3112af-d77c-485d-a731-ec06a71f2b40" providerId="ADAL" clId="{AC54EF94-1BE5-4009-B9AA-5D794C30FB04}" dt="2022-07-08T08:51:49.355" v="11300" actId="478"/>
          <ac:picMkLst>
            <pc:docMk/>
            <pc:sldMk cId="3163632191" sldId="321"/>
            <ac:picMk id="11" creationId="{3F1E5E72-7340-443C-94D2-8B9D760B1E05}"/>
          </ac:picMkLst>
        </pc:picChg>
        <pc:picChg chg="del mod topLvl">
          <ac:chgData name="Christina Fillmore" userId="ae3112af-d77c-485d-a731-ec06a71f2b40" providerId="ADAL" clId="{AC54EF94-1BE5-4009-B9AA-5D794C30FB04}" dt="2022-07-08T08:51:48.146" v="11299" actId="478"/>
          <ac:picMkLst>
            <pc:docMk/>
            <pc:sldMk cId="3163632191" sldId="321"/>
            <ac:picMk id="12" creationId="{5D54BF36-6E70-4DC7-A00C-849456FFF44B}"/>
          </ac:picMkLst>
        </pc:picChg>
        <pc:picChg chg="add mod ord modCrop">
          <ac:chgData name="Christina Fillmore" userId="ae3112af-d77c-485d-a731-ec06a71f2b40" providerId="ADAL" clId="{AC54EF94-1BE5-4009-B9AA-5D794C30FB04}" dt="2022-07-08T08:52:59.943" v="11314" actId="732"/>
          <ac:picMkLst>
            <pc:docMk/>
            <pc:sldMk cId="3163632191" sldId="321"/>
            <ac:picMk id="14" creationId="{F49A2F7E-D27D-4273-A7EF-0C09C771FD3D}"/>
          </ac:picMkLst>
        </pc:picChg>
      </pc:sldChg>
      <pc:sldChg chg="addSp delSp modSp new mod">
        <pc:chgData name="Christina Fillmore" userId="ae3112af-d77c-485d-a731-ec06a71f2b40" providerId="ADAL" clId="{AC54EF94-1BE5-4009-B9AA-5D794C30FB04}" dt="2022-07-08T08:57:23.827" v="11511" actId="1076"/>
        <pc:sldMkLst>
          <pc:docMk/>
          <pc:sldMk cId="3544691358" sldId="322"/>
        </pc:sldMkLst>
        <pc:spChg chg="del">
          <ac:chgData name="Christina Fillmore" userId="ae3112af-d77c-485d-a731-ec06a71f2b40" providerId="ADAL" clId="{AC54EF94-1BE5-4009-B9AA-5D794C30FB04}" dt="2022-07-08T08:55:23.540" v="11503" actId="478"/>
          <ac:spMkLst>
            <pc:docMk/>
            <pc:sldMk cId="3544691358" sldId="322"/>
            <ac:spMk id="2" creationId="{3BAB1D55-BBC3-4E88-A51F-77A0C489EF58}"/>
          </ac:spMkLst>
        </pc:spChg>
        <pc:spChg chg="del">
          <ac:chgData name="Christina Fillmore" userId="ae3112af-d77c-485d-a731-ec06a71f2b40" providerId="ADAL" clId="{AC54EF94-1BE5-4009-B9AA-5D794C30FB04}" dt="2022-07-08T08:55:26.146" v="11505" actId="478"/>
          <ac:spMkLst>
            <pc:docMk/>
            <pc:sldMk cId="3544691358" sldId="322"/>
            <ac:spMk id="6" creationId="{DB8A681E-909C-4B74-9BE9-1879FE4C6A4F}"/>
          </ac:spMkLst>
        </pc:spChg>
        <pc:spChg chg="del">
          <ac:chgData name="Christina Fillmore" userId="ae3112af-d77c-485d-a731-ec06a71f2b40" providerId="ADAL" clId="{AC54EF94-1BE5-4009-B9AA-5D794C30FB04}" dt="2022-07-08T08:55:25.170" v="11504" actId="478"/>
          <ac:spMkLst>
            <pc:docMk/>
            <pc:sldMk cId="3544691358" sldId="322"/>
            <ac:spMk id="7" creationId="{A0D0AC88-20B0-4E4F-8EED-74A68948DA65}"/>
          </ac:spMkLst>
        </pc:spChg>
        <pc:spChg chg="add mod">
          <ac:chgData name="Christina Fillmore" userId="ae3112af-d77c-485d-a731-ec06a71f2b40" providerId="ADAL" clId="{AC54EF94-1BE5-4009-B9AA-5D794C30FB04}" dt="2022-07-08T08:57:23.827" v="11511" actId="1076"/>
          <ac:spMkLst>
            <pc:docMk/>
            <pc:sldMk cId="3544691358" sldId="322"/>
            <ac:spMk id="10" creationId="{A15D01FF-223B-4B81-9B16-8DAEBDAF63A6}"/>
          </ac:spMkLst>
        </pc:spChg>
        <pc:picChg chg="add mod modCrop">
          <ac:chgData name="Christina Fillmore" userId="ae3112af-d77c-485d-a731-ec06a71f2b40" providerId="ADAL" clId="{AC54EF94-1BE5-4009-B9AA-5D794C30FB04}" dt="2022-07-08T08:57:07.379" v="11509" actId="732"/>
          <ac:picMkLst>
            <pc:docMk/>
            <pc:sldMk cId="3544691358" sldId="322"/>
            <ac:picMk id="9" creationId="{D9E33D4C-E431-42DD-954F-496FA33A1776}"/>
          </ac:picMkLst>
        </pc:picChg>
      </pc:sldChg>
      <pc:sldChg chg="modSp new mod">
        <pc:chgData name="Christina Fillmore" userId="ae3112af-d77c-485d-a731-ec06a71f2b40" providerId="ADAL" clId="{AC54EF94-1BE5-4009-B9AA-5D794C30FB04}" dt="2022-07-19T09:19:10.882" v="14033" actId="11"/>
        <pc:sldMkLst>
          <pc:docMk/>
          <pc:sldMk cId="3196156468" sldId="323"/>
        </pc:sldMkLst>
        <pc:spChg chg="mod">
          <ac:chgData name="Christina Fillmore" userId="ae3112af-d77c-485d-a731-ec06a71f2b40" providerId="ADAL" clId="{AC54EF94-1BE5-4009-B9AA-5D794C30FB04}" dt="2022-07-19T09:19:10.882" v="14033" actId="11"/>
          <ac:spMkLst>
            <pc:docMk/>
            <pc:sldMk cId="3196156468" sldId="323"/>
            <ac:spMk id="2" creationId="{C43ED121-52A4-4FE3-9BE0-71446CD917EE}"/>
          </ac:spMkLst>
        </pc:spChg>
        <pc:spChg chg="mod">
          <ac:chgData name="Christina Fillmore" userId="ae3112af-d77c-485d-a731-ec06a71f2b40" providerId="ADAL" clId="{AC54EF94-1BE5-4009-B9AA-5D794C30FB04}" dt="2022-07-19T09:15:49.348" v="14004"/>
          <ac:spMkLst>
            <pc:docMk/>
            <pc:sldMk cId="3196156468" sldId="323"/>
            <ac:spMk id="6" creationId="{849A3706-B253-43B6-AB33-B877B80E0344}"/>
          </ac:spMkLst>
        </pc:spChg>
      </pc:sldChg>
      <pc:sldChg chg="modAnim">
        <pc:chgData name="Christina Fillmore" userId="ae3112af-d77c-485d-a731-ec06a71f2b40" providerId="ADAL" clId="{AC54EF94-1BE5-4009-B9AA-5D794C30FB04}" dt="2022-07-11T08:28:58.691" v="12058"/>
        <pc:sldMkLst>
          <pc:docMk/>
          <pc:sldMk cId="1445351257" sldId="324"/>
        </pc:sldMkLst>
      </pc:sldChg>
      <pc:sldChg chg="modSp new del mod modShow">
        <pc:chgData name="Christina Fillmore" userId="ae3112af-d77c-485d-a731-ec06a71f2b40" providerId="ADAL" clId="{AC54EF94-1BE5-4009-B9AA-5D794C30FB04}" dt="2022-07-12T14:25:50.075" v="13042" actId="47"/>
        <pc:sldMkLst>
          <pc:docMk/>
          <pc:sldMk cId="4001012231" sldId="325"/>
        </pc:sldMkLst>
        <pc:spChg chg="mod">
          <ac:chgData name="Christina Fillmore" userId="ae3112af-d77c-485d-a731-ec06a71f2b40" providerId="ADAL" clId="{AC54EF94-1BE5-4009-B9AA-5D794C30FB04}" dt="2022-07-08T15:14:09.930" v="11882" actId="20577"/>
          <ac:spMkLst>
            <pc:docMk/>
            <pc:sldMk cId="4001012231" sldId="325"/>
            <ac:spMk id="2" creationId="{4E89F930-2D84-42A8-8670-817223311D2E}"/>
          </ac:spMkLst>
        </pc:spChg>
        <pc:spChg chg="mod">
          <ac:chgData name="Christina Fillmore" userId="ae3112af-d77c-485d-a731-ec06a71f2b40" providerId="ADAL" clId="{AC54EF94-1BE5-4009-B9AA-5D794C30FB04}" dt="2022-07-08T15:13:45.413" v="11820" actId="5793"/>
          <ac:spMkLst>
            <pc:docMk/>
            <pc:sldMk cId="4001012231" sldId="325"/>
            <ac:spMk id="6" creationId="{9886D87A-A1AB-4FE0-A27F-F1B1071C3112}"/>
          </ac:spMkLst>
        </pc:spChg>
      </pc:sldChg>
      <pc:sldChg chg="addSp delSp modSp add mod delAnim modAnim">
        <pc:chgData name="Christina Fillmore" userId="ae3112af-d77c-485d-a731-ec06a71f2b40" providerId="ADAL" clId="{AC54EF94-1BE5-4009-B9AA-5D794C30FB04}" dt="2022-07-12T16:59:54.304" v="13158" actId="27636"/>
        <pc:sldMkLst>
          <pc:docMk/>
          <pc:sldMk cId="1464673242" sldId="326"/>
        </pc:sldMkLst>
        <pc:spChg chg="add mod">
          <ac:chgData name="Christina Fillmore" userId="ae3112af-d77c-485d-a731-ec06a71f2b40" providerId="ADAL" clId="{AC54EF94-1BE5-4009-B9AA-5D794C30FB04}" dt="2022-07-12T16:59:54.304" v="13158" actId="27636"/>
          <ac:spMkLst>
            <pc:docMk/>
            <pc:sldMk cId="1464673242" sldId="326"/>
            <ac:spMk id="2" creationId="{E636E1BC-73D2-4DEF-951A-40277414878E}"/>
          </ac:spMkLst>
        </pc:spChg>
        <pc:spChg chg="add mod ord">
          <ac:chgData name="Christina Fillmore" userId="ae3112af-d77c-485d-a731-ec06a71f2b40" providerId="ADAL" clId="{AC54EF94-1BE5-4009-B9AA-5D794C30FB04}" dt="2022-07-12T12:01:10.853" v="12957" actId="207"/>
          <ac:spMkLst>
            <pc:docMk/>
            <pc:sldMk cId="1464673242" sldId="326"/>
            <ac:spMk id="3" creationId="{3B487C61-0989-49AC-A569-102CDF767586}"/>
          </ac:spMkLst>
        </pc:spChg>
        <pc:spChg chg="mod">
          <ac:chgData name="Christina Fillmore" userId="ae3112af-d77c-485d-a731-ec06a71f2b40" providerId="ADAL" clId="{AC54EF94-1BE5-4009-B9AA-5D794C30FB04}" dt="2022-07-08T17:01:49.926" v="12006" actId="20577"/>
          <ac:spMkLst>
            <pc:docMk/>
            <pc:sldMk cId="1464673242" sldId="326"/>
            <ac:spMk id="6" creationId="{D2C79AE7-904D-4C62-A8D9-480F25FAFA49}"/>
          </ac:spMkLst>
        </pc:spChg>
        <pc:spChg chg="mod">
          <ac:chgData name="Christina Fillmore" userId="ae3112af-d77c-485d-a731-ec06a71f2b40" providerId="ADAL" clId="{AC54EF94-1BE5-4009-B9AA-5D794C30FB04}" dt="2022-07-12T11:59:37.088" v="12855" actId="1035"/>
          <ac:spMkLst>
            <pc:docMk/>
            <pc:sldMk cId="1464673242" sldId="326"/>
            <ac:spMk id="14" creationId="{504B24E8-65D9-4A30-B1A8-A54F5BBB00B5}"/>
          </ac:spMkLst>
        </pc:spChg>
        <pc:spChg chg="mod">
          <ac:chgData name="Christina Fillmore" userId="ae3112af-d77c-485d-a731-ec06a71f2b40" providerId="ADAL" clId="{AC54EF94-1BE5-4009-B9AA-5D794C30FB04}" dt="2022-07-12T11:59:37.088" v="12855" actId="1035"/>
          <ac:spMkLst>
            <pc:docMk/>
            <pc:sldMk cId="1464673242" sldId="326"/>
            <ac:spMk id="15" creationId="{02CBC4D6-AC1A-4B59-A804-8B573DA8CF82}"/>
          </ac:spMkLst>
        </pc:spChg>
        <pc:spChg chg="mod">
          <ac:chgData name="Christina Fillmore" userId="ae3112af-d77c-485d-a731-ec06a71f2b40" providerId="ADAL" clId="{AC54EF94-1BE5-4009-B9AA-5D794C30FB04}" dt="2022-07-12T11:59:37.088" v="12855" actId="1035"/>
          <ac:spMkLst>
            <pc:docMk/>
            <pc:sldMk cId="1464673242" sldId="326"/>
            <ac:spMk id="16" creationId="{01657F72-7259-4D56-A680-9AB6F64E8D1C}"/>
          </ac:spMkLst>
        </pc:spChg>
        <pc:spChg chg="mod">
          <ac:chgData name="Christina Fillmore" userId="ae3112af-d77c-485d-a731-ec06a71f2b40" providerId="ADAL" clId="{AC54EF94-1BE5-4009-B9AA-5D794C30FB04}" dt="2022-07-12T11:59:37.088" v="12855" actId="1035"/>
          <ac:spMkLst>
            <pc:docMk/>
            <pc:sldMk cId="1464673242" sldId="326"/>
            <ac:spMk id="17" creationId="{2CA5BD15-396E-41D5-9089-7BC919D778DE}"/>
          </ac:spMkLst>
        </pc:spChg>
        <pc:spChg chg="mod">
          <ac:chgData name="Christina Fillmore" userId="ae3112af-d77c-485d-a731-ec06a71f2b40" providerId="ADAL" clId="{AC54EF94-1BE5-4009-B9AA-5D794C30FB04}" dt="2022-07-12T11:59:37.088" v="12855" actId="1035"/>
          <ac:spMkLst>
            <pc:docMk/>
            <pc:sldMk cId="1464673242" sldId="326"/>
            <ac:spMk id="18" creationId="{9E061785-3D6C-471C-8DDD-79483452612E}"/>
          </ac:spMkLst>
        </pc:spChg>
        <pc:spChg chg="add mod">
          <ac:chgData name="Christina Fillmore" userId="ae3112af-d77c-485d-a731-ec06a71f2b40" providerId="ADAL" clId="{AC54EF94-1BE5-4009-B9AA-5D794C30FB04}" dt="2022-07-12T11:59:47.137" v="12951" actId="1035"/>
          <ac:spMkLst>
            <pc:docMk/>
            <pc:sldMk cId="1464673242" sldId="326"/>
            <ac:spMk id="22" creationId="{3CBB9139-D1B0-4BFD-A8A3-A45435A46E92}"/>
          </ac:spMkLst>
        </pc:spChg>
        <pc:spChg chg="add mod">
          <ac:chgData name="Christina Fillmore" userId="ae3112af-d77c-485d-a731-ec06a71f2b40" providerId="ADAL" clId="{AC54EF94-1BE5-4009-B9AA-5D794C30FB04}" dt="2022-07-12T12:04:15.837" v="12980" actId="1076"/>
          <ac:spMkLst>
            <pc:docMk/>
            <pc:sldMk cId="1464673242" sldId="326"/>
            <ac:spMk id="24" creationId="{16BDBC59-B46A-42CC-AD89-F8965358AFCF}"/>
          </ac:spMkLst>
        </pc:spChg>
        <pc:spChg chg="add mod">
          <ac:chgData name="Christina Fillmore" userId="ae3112af-d77c-485d-a731-ec06a71f2b40" providerId="ADAL" clId="{AC54EF94-1BE5-4009-B9AA-5D794C30FB04}" dt="2022-07-12T11:59:47.137" v="12951" actId="1035"/>
          <ac:spMkLst>
            <pc:docMk/>
            <pc:sldMk cId="1464673242" sldId="326"/>
            <ac:spMk id="25" creationId="{57D5E652-2049-4E18-BF1A-ECC4BA9A3A14}"/>
          </ac:spMkLst>
        </pc:spChg>
        <pc:spChg chg="add del mod">
          <ac:chgData name="Christina Fillmore" userId="ae3112af-d77c-485d-a731-ec06a71f2b40" providerId="ADAL" clId="{AC54EF94-1BE5-4009-B9AA-5D794C30FB04}" dt="2022-07-12T12:02:13.496" v="12974" actId="478"/>
          <ac:spMkLst>
            <pc:docMk/>
            <pc:sldMk cId="1464673242" sldId="326"/>
            <ac:spMk id="26" creationId="{707CDFBE-B991-45F2-9B0A-9F810E08C6D3}"/>
          </ac:spMkLst>
        </pc:spChg>
        <pc:spChg chg="add mod">
          <ac:chgData name="Christina Fillmore" userId="ae3112af-d77c-485d-a731-ec06a71f2b40" providerId="ADAL" clId="{AC54EF94-1BE5-4009-B9AA-5D794C30FB04}" dt="2022-07-12T12:02:20.595" v="12976" actId="1076"/>
          <ac:spMkLst>
            <pc:docMk/>
            <pc:sldMk cId="1464673242" sldId="326"/>
            <ac:spMk id="27" creationId="{4B7C1D31-7445-446B-B2C8-2FA5A2076ADB}"/>
          </ac:spMkLst>
        </pc:spChg>
        <pc:spChg chg="add mod">
          <ac:chgData name="Christina Fillmore" userId="ae3112af-d77c-485d-a731-ec06a71f2b40" providerId="ADAL" clId="{AC54EF94-1BE5-4009-B9AA-5D794C30FB04}" dt="2022-07-12T12:01:22.878" v="12965" actId="20577"/>
          <ac:spMkLst>
            <pc:docMk/>
            <pc:sldMk cId="1464673242" sldId="326"/>
            <ac:spMk id="34" creationId="{1B332676-8D39-4B1C-A35D-3EA125CB2258}"/>
          </ac:spMkLst>
        </pc:spChg>
        <pc:spChg chg="add mod ord">
          <ac:chgData name="Christina Fillmore" userId="ae3112af-d77c-485d-a731-ec06a71f2b40" providerId="ADAL" clId="{AC54EF94-1BE5-4009-B9AA-5D794C30FB04}" dt="2022-07-12T12:01:16.784" v="12958" actId="207"/>
          <ac:spMkLst>
            <pc:docMk/>
            <pc:sldMk cId="1464673242" sldId="326"/>
            <ac:spMk id="35" creationId="{061346BC-E2C0-4EC9-AD97-2F0F19789D62}"/>
          </ac:spMkLst>
        </pc:spChg>
        <pc:spChg chg="add mod">
          <ac:chgData name="Christina Fillmore" userId="ae3112af-d77c-485d-a731-ec06a71f2b40" providerId="ADAL" clId="{AC54EF94-1BE5-4009-B9AA-5D794C30FB04}" dt="2022-07-12T16:05:26.445" v="13149" actId="1582"/>
          <ac:spMkLst>
            <pc:docMk/>
            <pc:sldMk cId="1464673242" sldId="326"/>
            <ac:spMk id="51" creationId="{C0211F27-C5B1-4204-8791-8B3C75CE4E0E}"/>
          </ac:spMkLst>
        </pc:spChg>
        <pc:grpChg chg="del">
          <ac:chgData name="Christina Fillmore" userId="ae3112af-d77c-485d-a731-ec06a71f2b40" providerId="ADAL" clId="{AC54EF94-1BE5-4009-B9AA-5D794C30FB04}" dt="2022-07-08T17:02:04.278" v="12017" actId="478"/>
          <ac:grpSpMkLst>
            <pc:docMk/>
            <pc:sldMk cId="1464673242" sldId="326"/>
            <ac:grpSpMk id="36" creationId="{4FA8699F-BCFC-40A2-B09D-4658CB8E15A5}"/>
          </ac:grpSpMkLst>
        </pc:grpChg>
        <pc:grpChg chg="del">
          <ac:chgData name="Christina Fillmore" userId="ae3112af-d77c-485d-a731-ec06a71f2b40" providerId="ADAL" clId="{AC54EF94-1BE5-4009-B9AA-5D794C30FB04}" dt="2022-07-08T17:01:58.696" v="12013" actId="478"/>
          <ac:grpSpMkLst>
            <pc:docMk/>
            <pc:sldMk cId="1464673242" sldId="326"/>
            <ac:grpSpMk id="37" creationId="{965FEA7A-F265-4202-ACC7-642E318B825D}"/>
          </ac:grpSpMkLst>
        </pc:grpChg>
        <pc:grpChg chg="del">
          <ac:chgData name="Christina Fillmore" userId="ae3112af-d77c-485d-a731-ec06a71f2b40" providerId="ADAL" clId="{AC54EF94-1BE5-4009-B9AA-5D794C30FB04}" dt="2022-07-08T17:01:59.629" v="12014" actId="478"/>
          <ac:grpSpMkLst>
            <pc:docMk/>
            <pc:sldMk cId="1464673242" sldId="326"/>
            <ac:grpSpMk id="40" creationId="{AD3022C8-2425-420F-AA9E-10BF33395E2E}"/>
          </ac:grpSpMkLst>
        </pc:grpChg>
        <pc:grpChg chg="del">
          <ac:chgData name="Christina Fillmore" userId="ae3112af-d77c-485d-a731-ec06a71f2b40" providerId="ADAL" clId="{AC54EF94-1BE5-4009-B9AA-5D794C30FB04}" dt="2022-07-08T17:02:00.656" v="12015" actId="478"/>
          <ac:grpSpMkLst>
            <pc:docMk/>
            <pc:sldMk cId="1464673242" sldId="326"/>
            <ac:grpSpMk id="43" creationId="{2F30F4F3-A1E7-43A5-8B4A-70A0B5FAF2EB}"/>
          </ac:grpSpMkLst>
        </pc:grpChg>
        <pc:grpChg chg="add mod">
          <ac:chgData name="Christina Fillmore" userId="ae3112af-d77c-485d-a731-ec06a71f2b40" providerId="ADAL" clId="{AC54EF94-1BE5-4009-B9AA-5D794C30FB04}" dt="2022-07-12T14:36:02.031" v="13070" actId="1076"/>
          <ac:grpSpMkLst>
            <pc:docMk/>
            <pc:sldMk cId="1464673242" sldId="326"/>
            <ac:grpSpMk id="43" creationId="{E64C7682-2EAD-4B21-8F3A-53FD12C6EAF0}"/>
          </ac:grpSpMkLst>
        </pc:grpChg>
        <pc:grpChg chg="add mod">
          <ac:chgData name="Christina Fillmore" userId="ae3112af-d77c-485d-a731-ec06a71f2b40" providerId="ADAL" clId="{AC54EF94-1BE5-4009-B9AA-5D794C30FB04}" dt="2022-07-12T16:03:56.885" v="13143" actId="1076"/>
          <ac:grpSpMkLst>
            <pc:docMk/>
            <pc:sldMk cId="1464673242" sldId="326"/>
            <ac:grpSpMk id="44" creationId="{D7704BEE-4FC6-4540-B34C-BEDCB2F9A3E3}"/>
          </ac:grpSpMkLst>
        </pc:grpChg>
        <pc:picChg chg="add del mod">
          <ac:chgData name="Christina Fillmore" userId="ae3112af-d77c-485d-a731-ec06a71f2b40" providerId="ADAL" clId="{AC54EF94-1BE5-4009-B9AA-5D794C30FB04}" dt="2022-07-12T12:05:17.898" v="13006" actId="478"/>
          <ac:picMkLst>
            <pc:docMk/>
            <pc:sldMk cId="1464673242" sldId="326"/>
            <ac:picMk id="9" creationId="{4A5A4A6F-B9AA-43A1-B3A3-313556F0F9DE}"/>
          </ac:picMkLst>
        </pc:picChg>
        <pc:picChg chg="add del mod">
          <ac:chgData name="Christina Fillmore" userId="ae3112af-d77c-485d-a731-ec06a71f2b40" providerId="ADAL" clId="{AC54EF94-1BE5-4009-B9AA-5D794C30FB04}" dt="2022-07-12T12:06:56.815" v="13013" actId="478"/>
          <ac:picMkLst>
            <pc:docMk/>
            <pc:sldMk cId="1464673242" sldId="326"/>
            <ac:picMk id="12" creationId="{856A348A-66E9-4784-A014-85698FE2BC14}"/>
          </ac:picMkLst>
        </pc:picChg>
        <pc:picChg chg="del">
          <ac:chgData name="Christina Fillmore" userId="ae3112af-d77c-485d-a731-ec06a71f2b40" providerId="ADAL" clId="{AC54EF94-1BE5-4009-B9AA-5D794C30FB04}" dt="2022-07-08T17:02:03.075" v="12016" actId="478"/>
          <ac:picMkLst>
            <pc:docMk/>
            <pc:sldMk cId="1464673242" sldId="326"/>
            <ac:picMk id="13" creationId="{93FE007B-2628-43A1-A686-118074B966BF}"/>
          </ac:picMkLst>
        </pc:picChg>
        <pc:picChg chg="add mod">
          <ac:chgData name="Christina Fillmore" userId="ae3112af-d77c-485d-a731-ec06a71f2b40" providerId="ADAL" clId="{AC54EF94-1BE5-4009-B9AA-5D794C30FB04}" dt="2022-07-12T12:07:52.791" v="13021" actId="207"/>
          <ac:picMkLst>
            <pc:docMk/>
            <pc:sldMk cId="1464673242" sldId="326"/>
            <ac:picMk id="36" creationId="{32899DC2-1EBA-44CB-9114-DD2483F61B8E}"/>
          </ac:picMkLst>
        </pc:picChg>
        <pc:picChg chg="add mod">
          <ac:chgData name="Christina Fillmore" userId="ae3112af-d77c-485d-a731-ec06a71f2b40" providerId="ADAL" clId="{AC54EF94-1BE5-4009-B9AA-5D794C30FB04}" dt="2022-07-12T12:07:49.655" v="13020" actId="207"/>
          <ac:picMkLst>
            <pc:docMk/>
            <pc:sldMk cId="1464673242" sldId="326"/>
            <ac:picMk id="38" creationId="{54266587-844B-49FD-BBD8-CBEA6540449F}"/>
          </ac:picMkLst>
        </pc:picChg>
        <pc:picChg chg="add mod">
          <ac:chgData name="Christina Fillmore" userId="ae3112af-d77c-485d-a731-ec06a71f2b40" providerId="ADAL" clId="{AC54EF94-1BE5-4009-B9AA-5D794C30FB04}" dt="2022-07-12T12:38:28.956" v="13027" actId="164"/>
          <ac:picMkLst>
            <pc:docMk/>
            <pc:sldMk cId="1464673242" sldId="326"/>
            <ac:picMk id="40" creationId="{9C405904-9B0B-43A1-9F11-62C19B95C039}"/>
          </ac:picMkLst>
        </pc:picChg>
        <pc:picChg chg="add mod">
          <ac:chgData name="Christina Fillmore" userId="ae3112af-d77c-485d-a731-ec06a71f2b40" providerId="ADAL" clId="{AC54EF94-1BE5-4009-B9AA-5D794C30FB04}" dt="2022-07-12T12:38:28.956" v="13027" actId="164"/>
          <ac:picMkLst>
            <pc:docMk/>
            <pc:sldMk cId="1464673242" sldId="326"/>
            <ac:picMk id="42" creationId="{283DCBA3-1981-480F-BF72-B10F56CD079C}"/>
          </ac:picMkLst>
        </pc:picChg>
        <pc:picChg chg="mod">
          <ac:chgData name="Christina Fillmore" userId="ae3112af-d77c-485d-a731-ec06a71f2b40" providerId="ADAL" clId="{AC54EF94-1BE5-4009-B9AA-5D794C30FB04}" dt="2022-07-12T12:40:53.928" v="13031"/>
          <ac:picMkLst>
            <pc:docMk/>
            <pc:sldMk cId="1464673242" sldId="326"/>
            <ac:picMk id="45" creationId="{8E396380-5D94-433B-80BA-F54E9FFC9185}"/>
          </ac:picMkLst>
        </pc:picChg>
        <pc:picChg chg="mod">
          <ac:chgData name="Christina Fillmore" userId="ae3112af-d77c-485d-a731-ec06a71f2b40" providerId="ADAL" clId="{AC54EF94-1BE5-4009-B9AA-5D794C30FB04}" dt="2022-07-12T12:40:53.928" v="13031"/>
          <ac:picMkLst>
            <pc:docMk/>
            <pc:sldMk cId="1464673242" sldId="326"/>
            <ac:picMk id="46" creationId="{12A1F88C-7F9B-410F-8FFF-36B0DE099806}"/>
          </ac:picMkLst>
        </pc:picChg>
        <pc:picChg chg="del">
          <ac:chgData name="Christina Fillmore" userId="ae3112af-d77c-485d-a731-ec06a71f2b40" providerId="ADAL" clId="{AC54EF94-1BE5-4009-B9AA-5D794C30FB04}" dt="2022-07-08T17:01:53.117" v="12007" actId="478"/>
          <ac:picMkLst>
            <pc:docMk/>
            <pc:sldMk cId="1464673242" sldId="326"/>
            <ac:picMk id="46" creationId="{55AAEC21-028C-4D19-AD82-4094C6D1BE65}"/>
          </ac:picMkLst>
        </pc:picChg>
        <pc:picChg chg="del">
          <ac:chgData name="Christina Fillmore" userId="ae3112af-d77c-485d-a731-ec06a71f2b40" providerId="ADAL" clId="{AC54EF94-1BE5-4009-B9AA-5D794C30FB04}" dt="2022-07-08T17:01:54.862" v="12009" actId="478"/>
          <ac:picMkLst>
            <pc:docMk/>
            <pc:sldMk cId="1464673242" sldId="326"/>
            <ac:picMk id="47" creationId="{CD48F2D7-8B4F-4506-8C5C-E43BC93882B0}"/>
          </ac:picMkLst>
        </pc:picChg>
        <pc:picChg chg="add mod">
          <ac:chgData name="Christina Fillmore" userId="ae3112af-d77c-485d-a731-ec06a71f2b40" providerId="ADAL" clId="{AC54EF94-1BE5-4009-B9AA-5D794C30FB04}" dt="2022-07-12T12:41:38.753" v="13038" actId="207"/>
          <ac:picMkLst>
            <pc:docMk/>
            <pc:sldMk cId="1464673242" sldId="326"/>
            <ac:picMk id="48" creationId="{12326219-C5A9-4918-97B8-64C6AAF9D23F}"/>
          </ac:picMkLst>
        </pc:picChg>
        <pc:picChg chg="del">
          <ac:chgData name="Christina Fillmore" userId="ae3112af-d77c-485d-a731-ec06a71f2b40" providerId="ADAL" clId="{AC54EF94-1BE5-4009-B9AA-5D794C30FB04}" dt="2022-07-08T17:01:53.954" v="12008" actId="478"/>
          <ac:picMkLst>
            <pc:docMk/>
            <pc:sldMk cId="1464673242" sldId="326"/>
            <ac:picMk id="50" creationId="{5D823750-A69B-4FFB-8526-2C04F934F716}"/>
          </ac:picMkLst>
        </pc:picChg>
        <pc:picChg chg="del">
          <ac:chgData name="Christina Fillmore" userId="ae3112af-d77c-485d-a731-ec06a71f2b40" providerId="ADAL" clId="{AC54EF94-1BE5-4009-B9AA-5D794C30FB04}" dt="2022-07-08T17:01:55.328" v="12010" actId="478"/>
          <ac:picMkLst>
            <pc:docMk/>
            <pc:sldMk cId="1464673242" sldId="326"/>
            <ac:picMk id="1026" creationId="{722465CC-9188-4CD2-97DE-CE2D7778300B}"/>
          </ac:picMkLst>
        </pc:picChg>
        <pc:picChg chg="del">
          <ac:chgData name="Christina Fillmore" userId="ae3112af-d77c-485d-a731-ec06a71f2b40" providerId="ADAL" clId="{AC54EF94-1BE5-4009-B9AA-5D794C30FB04}" dt="2022-07-08T17:01:56.676" v="12012" actId="478"/>
          <ac:picMkLst>
            <pc:docMk/>
            <pc:sldMk cId="1464673242" sldId="326"/>
            <ac:picMk id="1030" creationId="{6D450AD9-4BD2-4523-A10F-A3BB0C1F2611}"/>
          </ac:picMkLst>
        </pc:picChg>
        <pc:picChg chg="del">
          <ac:chgData name="Christina Fillmore" userId="ae3112af-d77c-485d-a731-ec06a71f2b40" providerId="ADAL" clId="{AC54EF94-1BE5-4009-B9AA-5D794C30FB04}" dt="2022-07-08T17:01:56.050" v="12011" actId="478"/>
          <ac:picMkLst>
            <pc:docMk/>
            <pc:sldMk cId="1464673242" sldId="326"/>
            <ac:picMk id="1032" creationId="{88E24241-F74E-4A09-AB40-000EBE9C91BA}"/>
          </ac:picMkLst>
        </pc:picChg>
        <pc:cxnChg chg="mod">
          <ac:chgData name="Christina Fillmore" userId="ae3112af-d77c-485d-a731-ec06a71f2b40" providerId="ADAL" clId="{AC54EF94-1BE5-4009-B9AA-5D794C30FB04}" dt="2022-07-12T11:59:37.088" v="12855" actId="1035"/>
          <ac:cxnSpMkLst>
            <pc:docMk/>
            <pc:sldMk cId="1464673242" sldId="326"/>
            <ac:cxnSpMk id="8" creationId="{E737EC93-0422-40AD-B7D5-5180F84CACE0}"/>
          </ac:cxnSpMkLst>
        </pc:cxnChg>
        <pc:cxnChg chg="mod">
          <ac:chgData name="Christina Fillmore" userId="ae3112af-d77c-485d-a731-ec06a71f2b40" providerId="ADAL" clId="{AC54EF94-1BE5-4009-B9AA-5D794C30FB04}" dt="2022-07-12T11:59:37.088" v="12855" actId="1035"/>
          <ac:cxnSpMkLst>
            <pc:docMk/>
            <pc:sldMk cId="1464673242" sldId="326"/>
            <ac:cxnSpMk id="10" creationId="{CE6BD849-DA19-42DE-A2AA-B9868C8A9BE9}"/>
          </ac:cxnSpMkLst>
        </pc:cxnChg>
        <pc:cxnChg chg="mod">
          <ac:chgData name="Christina Fillmore" userId="ae3112af-d77c-485d-a731-ec06a71f2b40" providerId="ADAL" clId="{AC54EF94-1BE5-4009-B9AA-5D794C30FB04}" dt="2022-07-12T11:59:37.088" v="12855" actId="1035"/>
          <ac:cxnSpMkLst>
            <pc:docMk/>
            <pc:sldMk cId="1464673242" sldId="326"/>
            <ac:cxnSpMk id="19" creationId="{4862BA9D-270A-4E8F-9236-898E70F487E1}"/>
          </ac:cxnSpMkLst>
        </pc:cxnChg>
        <pc:cxnChg chg="mod">
          <ac:chgData name="Christina Fillmore" userId="ae3112af-d77c-485d-a731-ec06a71f2b40" providerId="ADAL" clId="{AC54EF94-1BE5-4009-B9AA-5D794C30FB04}" dt="2022-07-12T11:59:37.088" v="12855" actId="1035"/>
          <ac:cxnSpMkLst>
            <pc:docMk/>
            <pc:sldMk cId="1464673242" sldId="326"/>
            <ac:cxnSpMk id="20" creationId="{56AA6337-DADD-4FFB-8D15-48BF94CC7B24}"/>
          </ac:cxnSpMkLst>
        </pc:cxnChg>
        <pc:cxnChg chg="mod">
          <ac:chgData name="Christina Fillmore" userId="ae3112af-d77c-485d-a731-ec06a71f2b40" providerId="ADAL" clId="{AC54EF94-1BE5-4009-B9AA-5D794C30FB04}" dt="2022-07-12T16:04:18.478" v="13145" actId="1076"/>
          <ac:cxnSpMkLst>
            <pc:docMk/>
            <pc:sldMk cId="1464673242" sldId="326"/>
            <ac:cxnSpMk id="21" creationId="{E0BA5324-C6BE-4E2B-B997-7CB08A46E146}"/>
          </ac:cxnSpMkLst>
        </pc:cxnChg>
        <pc:cxnChg chg="mod">
          <ac:chgData name="Christina Fillmore" userId="ae3112af-d77c-485d-a731-ec06a71f2b40" providerId="ADAL" clId="{AC54EF94-1BE5-4009-B9AA-5D794C30FB04}" dt="2022-07-12T11:59:37.088" v="12855" actId="1035"/>
          <ac:cxnSpMkLst>
            <pc:docMk/>
            <pc:sldMk cId="1464673242" sldId="326"/>
            <ac:cxnSpMk id="23" creationId="{4582FB12-CEFC-4B69-879D-29F6C9DD4286}"/>
          </ac:cxnSpMkLst>
        </pc:cxnChg>
        <pc:cxnChg chg="add mod">
          <ac:chgData name="Christina Fillmore" userId="ae3112af-d77c-485d-a731-ec06a71f2b40" providerId="ADAL" clId="{AC54EF94-1BE5-4009-B9AA-5D794C30FB04}" dt="2022-07-12T12:01:42.291" v="12968" actId="208"/>
          <ac:cxnSpMkLst>
            <pc:docMk/>
            <pc:sldMk cId="1464673242" sldId="326"/>
            <ac:cxnSpMk id="28" creationId="{6A063213-1DF1-49D0-81FF-F6F2BB057352}"/>
          </ac:cxnSpMkLst>
        </pc:cxnChg>
        <pc:cxnChg chg="add mod">
          <ac:chgData name="Christina Fillmore" userId="ae3112af-d77c-485d-a731-ec06a71f2b40" providerId="ADAL" clId="{AC54EF94-1BE5-4009-B9AA-5D794C30FB04}" dt="2022-07-12T11:59:47.137" v="12951" actId="1035"/>
          <ac:cxnSpMkLst>
            <pc:docMk/>
            <pc:sldMk cId="1464673242" sldId="326"/>
            <ac:cxnSpMk id="29" creationId="{8A2BDA69-E4C7-46FD-BD63-C4B8833344FA}"/>
          </ac:cxnSpMkLst>
        </pc:cxnChg>
        <pc:cxnChg chg="add mod">
          <ac:chgData name="Christina Fillmore" userId="ae3112af-d77c-485d-a731-ec06a71f2b40" providerId="ADAL" clId="{AC54EF94-1BE5-4009-B9AA-5D794C30FB04}" dt="2022-07-12T12:04:12.215" v="12979" actId="1076"/>
          <ac:cxnSpMkLst>
            <pc:docMk/>
            <pc:sldMk cId="1464673242" sldId="326"/>
            <ac:cxnSpMk id="30" creationId="{1366715A-4BA4-4395-908E-07910FA87093}"/>
          </ac:cxnSpMkLst>
        </pc:cxnChg>
        <pc:cxnChg chg="add mod">
          <ac:chgData name="Christina Fillmore" userId="ae3112af-d77c-485d-a731-ec06a71f2b40" providerId="ADAL" clId="{AC54EF94-1BE5-4009-B9AA-5D794C30FB04}" dt="2022-07-12T11:59:47.137" v="12951" actId="1035"/>
          <ac:cxnSpMkLst>
            <pc:docMk/>
            <pc:sldMk cId="1464673242" sldId="326"/>
            <ac:cxnSpMk id="31" creationId="{D23728DE-C31D-402B-93E7-3CE5F7B2A34D}"/>
          </ac:cxnSpMkLst>
        </pc:cxnChg>
        <pc:cxnChg chg="add del mod">
          <ac:chgData name="Christina Fillmore" userId="ae3112af-d77c-485d-a731-ec06a71f2b40" providerId="ADAL" clId="{AC54EF94-1BE5-4009-B9AA-5D794C30FB04}" dt="2022-07-12T12:02:10.462" v="12973" actId="478"/>
          <ac:cxnSpMkLst>
            <pc:docMk/>
            <pc:sldMk cId="1464673242" sldId="326"/>
            <ac:cxnSpMk id="32" creationId="{F3D26722-93C0-455A-927A-237B8619898B}"/>
          </ac:cxnSpMkLst>
        </pc:cxnChg>
        <pc:cxnChg chg="add mod">
          <ac:chgData name="Christina Fillmore" userId="ae3112af-d77c-485d-a731-ec06a71f2b40" providerId="ADAL" clId="{AC54EF94-1BE5-4009-B9AA-5D794C30FB04}" dt="2022-07-12T12:02:17.064" v="12975" actId="1076"/>
          <ac:cxnSpMkLst>
            <pc:docMk/>
            <pc:sldMk cId="1464673242" sldId="326"/>
            <ac:cxnSpMk id="33" creationId="{03BDA25F-D00D-4F8A-B18E-42E3F1BEE841}"/>
          </ac:cxnSpMkLst>
        </pc:cxnChg>
        <pc:cxnChg chg="add del">
          <ac:chgData name="Christina Fillmore" userId="ae3112af-d77c-485d-a731-ec06a71f2b40" providerId="ADAL" clId="{AC54EF94-1BE5-4009-B9AA-5D794C30FB04}" dt="2022-07-12T14:36:19.084" v="13072" actId="11529"/>
          <ac:cxnSpMkLst>
            <pc:docMk/>
            <pc:sldMk cId="1464673242" sldId="326"/>
            <ac:cxnSpMk id="50" creationId="{1EB1AE9B-C241-4139-B13E-6BBCB294265B}"/>
          </ac:cxnSpMkLst>
        </pc:cxnChg>
      </pc:sldChg>
      <pc:sldChg chg="modSp mod">
        <pc:chgData name="Christina Fillmore" userId="ae3112af-d77c-485d-a731-ec06a71f2b40" providerId="ADAL" clId="{AC54EF94-1BE5-4009-B9AA-5D794C30FB04}" dt="2022-07-12T15:38:32.122" v="13124" actId="17032"/>
        <pc:sldMkLst>
          <pc:docMk/>
          <pc:sldMk cId="3722725279" sldId="335"/>
        </pc:sldMkLst>
        <pc:spChg chg="mod">
          <ac:chgData name="Christina Fillmore" userId="ae3112af-d77c-485d-a731-ec06a71f2b40" providerId="ADAL" clId="{AC54EF94-1BE5-4009-B9AA-5D794C30FB04}" dt="2022-07-12T15:38:32.122" v="13124" actId="17032"/>
          <ac:spMkLst>
            <pc:docMk/>
            <pc:sldMk cId="3722725279" sldId="335"/>
            <ac:spMk id="13" creationId="{5503B5F2-D25F-CD99-81F8-BF1EE012731E}"/>
          </ac:spMkLst>
        </pc:spChg>
      </pc:sldChg>
      <pc:sldChg chg="modSp mod">
        <pc:chgData name="Christina Fillmore" userId="ae3112af-d77c-485d-a731-ec06a71f2b40" providerId="ADAL" clId="{AC54EF94-1BE5-4009-B9AA-5D794C30FB04}" dt="2022-07-12T15:38:07.483" v="13123" actId="17032"/>
        <pc:sldMkLst>
          <pc:docMk/>
          <pc:sldMk cId="155143655" sldId="336"/>
        </pc:sldMkLst>
        <pc:spChg chg="mod">
          <ac:chgData name="Christina Fillmore" userId="ae3112af-d77c-485d-a731-ec06a71f2b40" providerId="ADAL" clId="{AC54EF94-1BE5-4009-B9AA-5D794C30FB04}" dt="2022-07-12T15:38:07.483" v="13123" actId="17032"/>
          <ac:spMkLst>
            <pc:docMk/>
            <pc:sldMk cId="155143655" sldId="336"/>
            <ac:spMk id="13" creationId="{5503B5F2-D25F-CD99-81F8-BF1EE012731E}"/>
          </ac:spMkLst>
        </pc:spChg>
      </pc:sldChg>
      <pc:sldChg chg="modSp del mod ord">
        <pc:chgData name="Christina Fillmore" userId="ae3112af-d77c-485d-a731-ec06a71f2b40" providerId="ADAL" clId="{AC54EF94-1BE5-4009-B9AA-5D794C30FB04}" dt="2022-07-11T12:00:15.814" v="12616" actId="47"/>
        <pc:sldMkLst>
          <pc:docMk/>
          <pc:sldMk cId="710152024" sldId="343"/>
        </pc:sldMkLst>
        <pc:spChg chg="mod">
          <ac:chgData name="Christina Fillmore" userId="ae3112af-d77c-485d-a731-ec06a71f2b40" providerId="ADAL" clId="{AC54EF94-1BE5-4009-B9AA-5D794C30FB04}" dt="2022-07-11T09:48:40.509" v="12077" actId="20577"/>
          <ac:spMkLst>
            <pc:docMk/>
            <pc:sldMk cId="710152024" sldId="343"/>
            <ac:spMk id="6" creationId="{438EF4C6-8024-AA33-E41F-992BD6234C0E}"/>
          </ac:spMkLst>
        </pc:spChg>
      </pc:sldChg>
      <pc:sldChg chg="addSp delSp modSp mod">
        <pc:chgData name="Christina Fillmore" userId="ae3112af-d77c-485d-a731-ec06a71f2b40" providerId="ADAL" clId="{AC54EF94-1BE5-4009-B9AA-5D794C30FB04}" dt="2022-07-19T09:15:23.614" v="13999" actId="6549"/>
        <pc:sldMkLst>
          <pc:docMk/>
          <pc:sldMk cId="88215770" sldId="361"/>
        </pc:sldMkLst>
        <pc:spChg chg="mod">
          <ac:chgData name="Christina Fillmore" userId="ae3112af-d77c-485d-a731-ec06a71f2b40" providerId="ADAL" clId="{AC54EF94-1BE5-4009-B9AA-5D794C30FB04}" dt="2022-07-19T09:15:23.614" v="13999" actId="6549"/>
          <ac:spMkLst>
            <pc:docMk/>
            <pc:sldMk cId="88215770" sldId="361"/>
            <ac:spMk id="2" creationId="{C43ED121-52A4-4FE3-9BE0-71446CD917EE}"/>
          </ac:spMkLst>
        </pc:spChg>
        <pc:spChg chg="mod">
          <ac:chgData name="Christina Fillmore" userId="ae3112af-d77c-485d-a731-ec06a71f2b40" providerId="ADAL" clId="{AC54EF94-1BE5-4009-B9AA-5D794C30FB04}" dt="2022-07-19T09:12:11.910" v="13930" actId="27636"/>
          <ac:spMkLst>
            <pc:docMk/>
            <pc:sldMk cId="88215770" sldId="361"/>
            <ac:spMk id="6" creationId="{849A3706-B253-43B6-AB33-B877B80E0344}"/>
          </ac:spMkLst>
        </pc:spChg>
        <pc:spChg chg="add del mod">
          <ac:chgData name="Christina Fillmore" userId="ae3112af-d77c-485d-a731-ec06a71f2b40" providerId="ADAL" clId="{AC54EF94-1BE5-4009-B9AA-5D794C30FB04}" dt="2022-07-19T09:12:06.343" v="13925"/>
          <ac:spMkLst>
            <pc:docMk/>
            <pc:sldMk cId="88215770" sldId="361"/>
            <ac:spMk id="9" creationId="{4C346AAB-FB9A-4C59-8075-762645300294}"/>
          </ac:spMkLst>
        </pc:spChg>
        <pc:graphicFrameChg chg="add del mod">
          <ac:chgData name="Christina Fillmore" userId="ae3112af-d77c-485d-a731-ec06a71f2b40" providerId="ADAL" clId="{AC54EF94-1BE5-4009-B9AA-5D794C30FB04}" dt="2022-07-19T09:12:06.343" v="13925"/>
          <ac:graphicFrameMkLst>
            <pc:docMk/>
            <pc:sldMk cId="88215770" sldId="361"/>
            <ac:graphicFrameMk id="8" creationId="{BA0CB2B5-8DE9-4A66-A6AE-AA622CF69551}"/>
          </ac:graphicFrameMkLst>
        </pc:graphicFrameChg>
        <pc:graphicFrameChg chg="add del mod">
          <ac:chgData name="Christina Fillmore" userId="ae3112af-d77c-485d-a731-ec06a71f2b40" providerId="ADAL" clId="{AC54EF94-1BE5-4009-B9AA-5D794C30FB04}" dt="2022-07-19T09:14:31.493" v="13971"/>
          <ac:graphicFrameMkLst>
            <pc:docMk/>
            <pc:sldMk cId="88215770" sldId="361"/>
            <ac:graphicFrameMk id="10" creationId="{E116A725-FA76-4E74-B1E0-37878B3E4AC9}"/>
          </ac:graphicFrameMkLst>
        </pc:graphicFrameChg>
      </pc:sldChg>
      <pc:sldChg chg="addSp delSp modSp new mod modAnim">
        <pc:chgData name="Christina Fillmore" userId="ae3112af-d77c-485d-a731-ec06a71f2b40" providerId="ADAL" clId="{AC54EF94-1BE5-4009-B9AA-5D794C30FB04}" dt="2022-07-11T11:58:48.601" v="12615" actId="20577"/>
        <pc:sldMkLst>
          <pc:docMk/>
          <pc:sldMk cId="3003364056" sldId="2147375089"/>
        </pc:sldMkLst>
        <pc:spChg chg="mod modVis">
          <ac:chgData name="Christina Fillmore" userId="ae3112af-d77c-485d-a731-ec06a71f2b40" providerId="ADAL" clId="{AC54EF94-1BE5-4009-B9AA-5D794C30FB04}" dt="2022-07-11T11:58:26.219" v="12611" actId="114"/>
          <ac:spMkLst>
            <pc:docMk/>
            <pc:sldMk cId="3003364056" sldId="2147375089"/>
            <ac:spMk id="2" creationId="{527218C4-E3E4-4E31-BA7B-F8346109EED1}"/>
          </ac:spMkLst>
        </pc:spChg>
        <pc:spChg chg="mod">
          <ac:chgData name="Christina Fillmore" userId="ae3112af-d77c-485d-a731-ec06a71f2b40" providerId="ADAL" clId="{AC54EF94-1BE5-4009-B9AA-5D794C30FB04}" dt="2022-07-11T11:55:20.651" v="12581" actId="1076"/>
          <ac:spMkLst>
            <pc:docMk/>
            <pc:sldMk cId="3003364056" sldId="2147375089"/>
            <ac:spMk id="4" creationId="{36C590BD-A1D6-4D60-8FC0-32E749FF97B0}"/>
          </ac:spMkLst>
        </pc:spChg>
        <pc:spChg chg="mod">
          <ac:chgData name="Christina Fillmore" userId="ae3112af-d77c-485d-a731-ec06a71f2b40" providerId="ADAL" clId="{AC54EF94-1BE5-4009-B9AA-5D794C30FB04}" dt="2022-07-11T11:58:48.601" v="12615" actId="20577"/>
          <ac:spMkLst>
            <pc:docMk/>
            <pc:sldMk cId="3003364056" sldId="2147375089"/>
            <ac:spMk id="6" creationId="{7C60283F-D200-4610-8DEC-B4EABF1449BA}"/>
          </ac:spMkLst>
        </pc:spChg>
        <pc:grpChg chg="add mod">
          <ac:chgData name="Christina Fillmore" userId="ae3112af-d77c-485d-a731-ec06a71f2b40" providerId="ADAL" clId="{AC54EF94-1BE5-4009-B9AA-5D794C30FB04}" dt="2022-07-11T11:56:07.904" v="12590" actId="1076"/>
          <ac:grpSpMkLst>
            <pc:docMk/>
            <pc:sldMk cId="3003364056" sldId="2147375089"/>
            <ac:grpSpMk id="14" creationId="{A817B23C-364D-40F1-BBC8-95540B4E873B}"/>
          </ac:grpSpMkLst>
        </pc:grpChg>
        <pc:grpChg chg="add mod">
          <ac:chgData name="Christina Fillmore" userId="ae3112af-d77c-485d-a731-ec06a71f2b40" providerId="ADAL" clId="{AC54EF94-1BE5-4009-B9AA-5D794C30FB04}" dt="2022-07-11T09:59:51.835" v="12345" actId="164"/>
          <ac:grpSpMkLst>
            <pc:docMk/>
            <pc:sldMk cId="3003364056" sldId="2147375089"/>
            <ac:grpSpMk id="20" creationId="{69C4C7BC-63E7-45B7-84FA-F80390D529AE}"/>
          </ac:grpSpMkLst>
        </pc:grpChg>
        <pc:grpChg chg="add mod">
          <ac:chgData name="Christina Fillmore" userId="ae3112af-d77c-485d-a731-ec06a71f2b40" providerId="ADAL" clId="{AC54EF94-1BE5-4009-B9AA-5D794C30FB04}" dt="2022-07-11T09:59:51.835" v="12345" actId="164"/>
          <ac:grpSpMkLst>
            <pc:docMk/>
            <pc:sldMk cId="3003364056" sldId="2147375089"/>
            <ac:grpSpMk id="21" creationId="{63D78922-86D9-41F2-9393-8712D1DB82E3}"/>
          </ac:grpSpMkLst>
        </pc:grpChg>
        <pc:grpChg chg="add mod">
          <ac:chgData name="Christina Fillmore" userId="ae3112af-d77c-485d-a731-ec06a71f2b40" providerId="ADAL" clId="{AC54EF94-1BE5-4009-B9AA-5D794C30FB04}" dt="2022-07-11T09:59:59.034" v="12348" actId="1076"/>
          <ac:grpSpMkLst>
            <pc:docMk/>
            <pc:sldMk cId="3003364056" sldId="2147375089"/>
            <ac:grpSpMk id="24" creationId="{0AE606BA-29F7-48ED-AF2A-73519042A33F}"/>
          </ac:grpSpMkLst>
        </pc:grpChg>
        <pc:picChg chg="add mod">
          <ac:chgData name="Christina Fillmore" userId="ae3112af-d77c-485d-a731-ec06a71f2b40" providerId="ADAL" clId="{AC54EF94-1BE5-4009-B9AA-5D794C30FB04}" dt="2022-07-11T09:59:51.835" v="12345" actId="164"/>
          <ac:picMkLst>
            <pc:docMk/>
            <pc:sldMk cId="3003364056" sldId="2147375089"/>
            <ac:picMk id="9" creationId="{D94B3A29-2FCA-4809-BB26-3E5D09BB3C40}"/>
          </ac:picMkLst>
        </pc:picChg>
        <pc:picChg chg="add mod ord">
          <ac:chgData name="Christina Fillmore" userId="ae3112af-d77c-485d-a731-ec06a71f2b40" providerId="ADAL" clId="{AC54EF94-1BE5-4009-B9AA-5D794C30FB04}" dt="2022-07-11T11:55:31.808" v="12582" actId="164"/>
          <ac:picMkLst>
            <pc:docMk/>
            <pc:sldMk cId="3003364056" sldId="2147375089"/>
            <ac:picMk id="10" creationId="{A5C818B6-AEEF-4544-A5A3-53B88AA468C3}"/>
          </ac:picMkLst>
        </pc:picChg>
        <pc:picChg chg="add mod ord modVis">
          <ac:chgData name="Christina Fillmore" userId="ae3112af-d77c-485d-a731-ec06a71f2b40" providerId="ADAL" clId="{AC54EF94-1BE5-4009-B9AA-5D794C30FB04}" dt="2022-07-11T09:59:51.835" v="12345" actId="164"/>
          <ac:picMkLst>
            <pc:docMk/>
            <pc:sldMk cId="3003364056" sldId="2147375089"/>
            <ac:picMk id="11" creationId="{208AE193-ABA2-44A1-A2D7-F80C5274EE23}"/>
          </ac:picMkLst>
        </pc:picChg>
        <pc:picChg chg="add del mod">
          <ac:chgData name="Christina Fillmore" userId="ae3112af-d77c-485d-a731-ec06a71f2b40" providerId="ADAL" clId="{AC54EF94-1BE5-4009-B9AA-5D794C30FB04}" dt="2022-07-11T09:58:01.159" v="12318" actId="931"/>
          <ac:picMkLst>
            <pc:docMk/>
            <pc:sldMk cId="3003364056" sldId="2147375089"/>
            <ac:picMk id="13" creationId="{75D4B835-726A-47F7-B863-588A3AE81D2C}"/>
          </ac:picMkLst>
        </pc:picChg>
        <pc:picChg chg="add mod">
          <ac:chgData name="Christina Fillmore" userId="ae3112af-d77c-485d-a731-ec06a71f2b40" providerId="ADAL" clId="{AC54EF94-1BE5-4009-B9AA-5D794C30FB04}" dt="2022-07-11T11:55:31.808" v="12582" actId="164"/>
          <ac:picMkLst>
            <pc:docMk/>
            <pc:sldMk cId="3003364056" sldId="2147375089"/>
            <ac:picMk id="13" creationId="{8C5BC267-4FC0-4AFA-B130-399CD3C39D63}"/>
          </ac:picMkLst>
        </pc:picChg>
        <pc:picChg chg="add del mod">
          <ac:chgData name="Christina Fillmore" userId="ae3112af-d77c-485d-a731-ec06a71f2b40" providerId="ADAL" clId="{AC54EF94-1BE5-4009-B9AA-5D794C30FB04}" dt="2022-07-11T09:58:01.159" v="12318" actId="931"/>
          <ac:picMkLst>
            <pc:docMk/>
            <pc:sldMk cId="3003364056" sldId="2147375089"/>
            <ac:picMk id="15" creationId="{10BC6C15-BB3F-435A-91AE-E8E09C37F7C8}"/>
          </ac:picMkLst>
        </pc:picChg>
        <pc:picChg chg="add mod ord">
          <ac:chgData name="Christina Fillmore" userId="ae3112af-d77c-485d-a731-ec06a71f2b40" providerId="ADAL" clId="{AC54EF94-1BE5-4009-B9AA-5D794C30FB04}" dt="2022-07-11T09:59:06.088" v="12331" actId="164"/>
          <ac:picMkLst>
            <pc:docMk/>
            <pc:sldMk cId="3003364056" sldId="2147375089"/>
            <ac:picMk id="17" creationId="{E426AA31-33B0-4C4A-A89D-59FFB2C9D866}"/>
          </ac:picMkLst>
        </pc:picChg>
        <pc:picChg chg="add mod">
          <ac:chgData name="Christina Fillmore" userId="ae3112af-d77c-485d-a731-ec06a71f2b40" providerId="ADAL" clId="{AC54EF94-1BE5-4009-B9AA-5D794C30FB04}" dt="2022-07-11T09:59:06.088" v="12331" actId="164"/>
          <ac:picMkLst>
            <pc:docMk/>
            <pc:sldMk cId="3003364056" sldId="2147375089"/>
            <ac:picMk id="19" creationId="{F9930DA2-F173-43D3-A34C-994DB9823D69}"/>
          </ac:picMkLst>
        </pc:picChg>
        <pc:picChg chg="mod">
          <ac:chgData name="Christina Fillmore" userId="ae3112af-d77c-485d-a731-ec06a71f2b40" providerId="ADAL" clId="{AC54EF94-1BE5-4009-B9AA-5D794C30FB04}" dt="2022-07-11T09:59:29.483" v="12340"/>
          <ac:picMkLst>
            <pc:docMk/>
            <pc:sldMk cId="3003364056" sldId="2147375089"/>
            <ac:picMk id="22" creationId="{30D154ED-567C-416A-8A42-25B4202CD299}"/>
          </ac:picMkLst>
        </pc:picChg>
        <pc:picChg chg="mod">
          <ac:chgData name="Christina Fillmore" userId="ae3112af-d77c-485d-a731-ec06a71f2b40" providerId="ADAL" clId="{AC54EF94-1BE5-4009-B9AA-5D794C30FB04}" dt="2022-07-11T09:59:29.483" v="12340"/>
          <ac:picMkLst>
            <pc:docMk/>
            <pc:sldMk cId="3003364056" sldId="2147375089"/>
            <ac:picMk id="23" creationId="{C2D64F6E-F10B-471F-8E90-A519B06DA208}"/>
          </ac:picMkLst>
        </pc:picChg>
      </pc:sldChg>
      <pc:sldChg chg="addSp delSp modSp new mod ord modClrScheme chgLayout">
        <pc:chgData name="Christina Fillmore" userId="ae3112af-d77c-485d-a731-ec06a71f2b40" providerId="ADAL" clId="{AC54EF94-1BE5-4009-B9AA-5D794C30FB04}" dt="2022-07-11T13:10:42.062" v="12730" actId="1076"/>
        <pc:sldMkLst>
          <pc:docMk/>
          <pc:sldMk cId="1523699535" sldId="2147375123"/>
        </pc:sldMkLst>
        <pc:spChg chg="del">
          <ac:chgData name="Christina Fillmore" userId="ae3112af-d77c-485d-a731-ec06a71f2b40" providerId="ADAL" clId="{AC54EF94-1BE5-4009-B9AA-5D794C30FB04}" dt="2022-07-11T13:06:13.889" v="12622" actId="478"/>
          <ac:spMkLst>
            <pc:docMk/>
            <pc:sldMk cId="1523699535" sldId="2147375123"/>
            <ac:spMk id="2" creationId="{B1B7E0BF-85F9-4A5A-A7CF-9D2CE3A97044}"/>
          </ac:spMkLst>
        </pc:spChg>
        <pc:spChg chg="del">
          <ac:chgData name="Christina Fillmore" userId="ae3112af-d77c-485d-a731-ec06a71f2b40" providerId="ADAL" clId="{AC54EF94-1BE5-4009-B9AA-5D794C30FB04}" dt="2022-07-11T13:06:16.369" v="12623" actId="478"/>
          <ac:spMkLst>
            <pc:docMk/>
            <pc:sldMk cId="1523699535" sldId="2147375123"/>
            <ac:spMk id="3" creationId="{D4DBD826-E9E1-472C-81FB-4CA92A6E70CE}"/>
          </ac:spMkLst>
        </pc:spChg>
        <pc:spChg chg="mod modVis">
          <ac:chgData name="Christina Fillmore" userId="ae3112af-d77c-485d-a731-ec06a71f2b40" providerId="ADAL" clId="{AC54EF94-1BE5-4009-B9AA-5D794C30FB04}" dt="2022-07-11T13:08:29.205" v="12626" actId="14429"/>
          <ac:spMkLst>
            <pc:docMk/>
            <pc:sldMk cId="1523699535" sldId="2147375123"/>
            <ac:spMk id="4" creationId="{963C6D42-A629-4BE8-8AAA-2DF7A643D0E4}"/>
          </ac:spMkLst>
        </pc:spChg>
        <pc:spChg chg="mod modVis">
          <ac:chgData name="Christina Fillmore" userId="ae3112af-d77c-485d-a731-ec06a71f2b40" providerId="ADAL" clId="{AC54EF94-1BE5-4009-B9AA-5D794C30FB04}" dt="2022-07-11T13:08:30.406" v="12627" actId="14429"/>
          <ac:spMkLst>
            <pc:docMk/>
            <pc:sldMk cId="1523699535" sldId="2147375123"/>
            <ac:spMk id="5" creationId="{5B7A82F4-C1C1-4451-9EFA-49A90E83DF38}"/>
          </ac:spMkLst>
        </pc:spChg>
        <pc:spChg chg="del mod">
          <ac:chgData name="Christina Fillmore" userId="ae3112af-d77c-485d-a731-ec06a71f2b40" providerId="ADAL" clId="{AC54EF94-1BE5-4009-B9AA-5D794C30FB04}" dt="2022-07-11T13:07:42.321" v="12625" actId="26606"/>
          <ac:spMkLst>
            <pc:docMk/>
            <pc:sldMk cId="1523699535" sldId="2147375123"/>
            <ac:spMk id="6" creationId="{9286BF47-7FBA-45DE-B65A-3193DCEEE93C}"/>
          </ac:spMkLst>
        </pc:spChg>
        <pc:spChg chg="del">
          <ac:chgData name="Christina Fillmore" userId="ae3112af-d77c-485d-a731-ec06a71f2b40" providerId="ADAL" clId="{AC54EF94-1BE5-4009-B9AA-5D794C30FB04}" dt="2022-07-11T13:06:10.803" v="12621" actId="478"/>
          <ac:spMkLst>
            <pc:docMk/>
            <pc:sldMk cId="1523699535" sldId="2147375123"/>
            <ac:spMk id="7" creationId="{29BC3F36-230C-43A1-BAEF-4F52D940F76E}"/>
          </ac:spMkLst>
        </pc:spChg>
        <pc:spChg chg="add del mod">
          <ac:chgData name="Christina Fillmore" userId="ae3112af-d77c-485d-a731-ec06a71f2b40" providerId="ADAL" clId="{AC54EF94-1BE5-4009-B9AA-5D794C30FB04}" dt="2022-07-11T13:08:58.501" v="12636" actId="767"/>
          <ac:spMkLst>
            <pc:docMk/>
            <pc:sldMk cId="1523699535" sldId="2147375123"/>
            <ac:spMk id="10" creationId="{4D5CE96F-7CE4-434E-93C3-BB7994FCA125}"/>
          </ac:spMkLst>
        </pc:spChg>
        <pc:spChg chg="add del mod">
          <ac:chgData name="Christina Fillmore" userId="ae3112af-d77c-485d-a731-ec06a71f2b40" providerId="ADAL" clId="{AC54EF94-1BE5-4009-B9AA-5D794C30FB04}" dt="2022-07-11T13:08:57.621" v="12635" actId="767"/>
          <ac:spMkLst>
            <pc:docMk/>
            <pc:sldMk cId="1523699535" sldId="2147375123"/>
            <ac:spMk id="11" creationId="{A3505104-1F08-42C0-9EE8-DC5E1739B261}"/>
          </ac:spMkLst>
        </pc:spChg>
        <pc:spChg chg="add mod">
          <ac:chgData name="Christina Fillmore" userId="ae3112af-d77c-485d-a731-ec06a71f2b40" providerId="ADAL" clId="{AC54EF94-1BE5-4009-B9AA-5D794C30FB04}" dt="2022-07-11T13:10:40.243" v="12729" actId="20577"/>
          <ac:spMkLst>
            <pc:docMk/>
            <pc:sldMk cId="1523699535" sldId="2147375123"/>
            <ac:spMk id="12" creationId="{206C3E1F-E25F-42AE-BD3B-C469D1DD10B2}"/>
          </ac:spMkLst>
        </pc:spChg>
        <pc:picChg chg="add mod ord">
          <ac:chgData name="Christina Fillmore" userId="ae3112af-d77c-485d-a731-ec06a71f2b40" providerId="ADAL" clId="{AC54EF94-1BE5-4009-B9AA-5D794C30FB04}" dt="2022-07-11T13:10:42.062" v="12730" actId="1076"/>
          <ac:picMkLst>
            <pc:docMk/>
            <pc:sldMk cId="1523699535" sldId="2147375123"/>
            <ac:picMk id="9" creationId="{BCA9AAFA-D0F3-40A9-A777-996306A713B7}"/>
          </ac:picMkLst>
        </pc:picChg>
      </pc:sldChg>
      <pc:sldChg chg="modSp add mod">
        <pc:chgData name="Christina Fillmore" userId="ae3112af-d77c-485d-a731-ec06a71f2b40" providerId="ADAL" clId="{AC54EF94-1BE5-4009-B9AA-5D794C30FB04}" dt="2022-07-19T13:26:36.538" v="14047" actId="14429"/>
        <pc:sldMkLst>
          <pc:docMk/>
          <pc:sldMk cId="1753136698" sldId="2147375133"/>
        </pc:sldMkLst>
        <pc:spChg chg="mod">
          <ac:chgData name="Christina Fillmore" userId="ae3112af-d77c-485d-a731-ec06a71f2b40" providerId="ADAL" clId="{AC54EF94-1BE5-4009-B9AA-5D794C30FB04}" dt="2022-07-19T13:26:34.301" v="14046" actId="20577"/>
          <ac:spMkLst>
            <pc:docMk/>
            <pc:sldMk cId="1753136698" sldId="2147375133"/>
            <ac:spMk id="14" creationId="{53892054-F505-40D5-B1B0-671667750729}"/>
          </ac:spMkLst>
        </pc:spChg>
        <pc:spChg chg="mod modVis">
          <ac:chgData name="Christina Fillmore" userId="ae3112af-d77c-485d-a731-ec06a71f2b40" providerId="ADAL" clId="{AC54EF94-1BE5-4009-B9AA-5D794C30FB04}" dt="2022-07-19T13:25:29.782" v="14037" actId="14429"/>
          <ac:spMkLst>
            <pc:docMk/>
            <pc:sldMk cId="1753136698" sldId="2147375133"/>
            <ac:spMk id="17" creationId="{96092CA0-24FE-4FA0-9C8F-8058942F56C7}"/>
          </ac:spMkLst>
        </pc:spChg>
        <pc:spChg chg="mod modVis">
          <ac:chgData name="Christina Fillmore" userId="ae3112af-d77c-485d-a731-ec06a71f2b40" providerId="ADAL" clId="{AC54EF94-1BE5-4009-B9AA-5D794C30FB04}" dt="2022-07-19T13:26:36.538" v="14047" actId="14429"/>
          <ac:spMkLst>
            <pc:docMk/>
            <pc:sldMk cId="1753136698" sldId="2147375133"/>
            <ac:spMk id="19" creationId="{32622652-C301-411E-AF4B-30FC8ACDF6D6}"/>
          </ac:spMkLst>
        </pc:spChg>
        <pc:spChg chg="mod modVis">
          <ac:chgData name="Christina Fillmore" userId="ae3112af-d77c-485d-a731-ec06a71f2b40" providerId="ADAL" clId="{AC54EF94-1BE5-4009-B9AA-5D794C30FB04}" dt="2022-07-19T13:26:21.057" v="14043" actId="14429"/>
          <ac:spMkLst>
            <pc:docMk/>
            <pc:sldMk cId="1753136698" sldId="2147375133"/>
            <ac:spMk id="20" creationId="{D79516DD-8A45-44EC-94B4-A3B62E862400}"/>
          </ac:spMkLst>
        </pc:spChg>
        <pc:graphicFrameChg chg="modGraphic">
          <ac:chgData name="Christina Fillmore" userId="ae3112af-d77c-485d-a731-ec06a71f2b40" providerId="ADAL" clId="{AC54EF94-1BE5-4009-B9AA-5D794C30FB04}" dt="2022-07-19T13:26:18.251" v="14042" actId="20577"/>
          <ac:graphicFrameMkLst>
            <pc:docMk/>
            <pc:sldMk cId="1753136698" sldId="2147375133"/>
            <ac:graphicFrameMk id="9" creationId="{2747549E-0B17-4655-BA46-CF77DA054A8C}"/>
          </ac:graphicFrameMkLst>
        </pc:graphicFrameChg>
      </pc:sldChg>
    </pc:docChg>
  </pc:docChgLst>
  <pc:docChgLst>
    <pc:chgData name="Andy Nicholls" userId="S::andy.p.nicholls@gsk.com::f3a83628-1c02-41d9-82d2-b3f17fb20586" providerId="AD" clId="Web-{7E67C60F-8F6D-2989-ED6A-CEC43756F193}"/>
    <pc:docChg chg="">
      <pc:chgData name="Andy Nicholls" userId="S::andy.p.nicholls@gsk.com::f3a83628-1c02-41d9-82d2-b3f17fb20586" providerId="AD" clId="Web-{7E67C60F-8F6D-2989-ED6A-CEC43756F193}" dt="2022-07-11T08:31:39.337" v="0"/>
      <pc:docMkLst>
        <pc:docMk/>
      </pc:docMkLst>
      <pc:sldChg chg="addCm">
        <pc:chgData name="Andy Nicholls" userId="S::andy.p.nicholls@gsk.com::f3a83628-1c02-41d9-82d2-b3f17fb20586" providerId="AD" clId="Web-{7E67C60F-8F6D-2989-ED6A-CEC43756F193}" dt="2022-07-11T08:31:39.337" v="0"/>
        <pc:sldMkLst>
          <pc:docMk/>
          <pc:sldMk cId="3483295447" sldId="30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7-20T10:44:47.503" idx="2">
    <p:pos x="6152" y="2626"/>
    <p:text>I presume this is a public/simulated dataset?</p:text>
    <p:extLst>
      <p:ext uri="{C676402C-5697-4E1C-873F-D02D1690AC5C}">
        <p15:threadingInfo xmlns:p15="http://schemas.microsoft.com/office/powerpoint/2012/main" timeZoneBias="-60"/>
      </p:ext>
    </p:extLst>
  </p:cm>
  <p:cm authorId="2" dt="2022-07-20T13:00:21.843" idx="2">
    <p:pos x="6152" y="2762"/>
    <p:text>yes - Christina has the code in our repo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C5DC5B-BF83-D0F8-F17D-E458477D6A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5C446-58AD-F05A-78BC-F13AD7A39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2FE7CBA-E269-484E-BC88-4EF08BDBC0FE}" type="datetimeFigureOut">
              <a:rPr lang="en-GB" smtClean="0"/>
              <a:t>26/07/2022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AEC85-53EE-AA3F-A105-CB67500BDB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DCF5B-A081-B9F4-9E5F-FDA0297F20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B59F402-05D6-4C19-804E-80C8EBA9A7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926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050A8971-52B8-4C5A-99D8-986A596F2912}" type="datetimeFigureOut">
              <a:rPr lang="en-GB" smtClean="0"/>
              <a:pPr/>
              <a:t>26/07/2022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026B53C8-14E4-49A7-A1A5-3BF810B81EB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08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621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introduce lots of new package names</a:t>
            </a:r>
          </a:p>
          <a:p>
            <a:r>
              <a:rPr lang="en-GB"/>
              <a:t>You’re going to get them wrong</a:t>
            </a:r>
          </a:p>
          <a:p>
            <a:r>
              <a:rPr lang="en-GB"/>
              <a:t>*we’re* going to get them wrong</a:t>
            </a:r>
          </a:p>
          <a:p>
            <a:r>
              <a:rPr lang="en-GB"/>
              <a:t>Each time we do, call us out and earn a sweet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9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only thing that matters right now.</a:t>
            </a:r>
          </a:p>
          <a:p>
            <a:r>
              <a:rPr lang="en-GB"/>
              <a:t>First let’s look at what we do and frame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50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only thing that matters right now.</a:t>
            </a:r>
          </a:p>
          <a:p>
            <a:r>
              <a:rPr lang="en-GB"/>
              <a:t>First let’s look at what we do and frame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78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Imagine this is R code, not HTML!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87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049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3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7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People should NOT ACTUALLY DO THIS</a:t>
            </a:r>
          </a:p>
          <a:p>
            <a:r>
              <a:rPr lang="en-GB"/>
              <a:t>It is to illustrate that there’s a load of work to do that doesn’t add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06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is the only thing that matters right now.</a:t>
            </a:r>
          </a:p>
          <a:p>
            <a:r>
              <a:rPr lang="en-GB"/>
              <a:t>First let’s look at what we do and frame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2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Delivering a clinical study is a production line.</a:t>
            </a:r>
          </a:p>
          <a:p>
            <a:r>
              <a:rPr lang="en-GB"/>
              <a:t>But what is it that we actually do?</a:t>
            </a:r>
          </a:p>
          <a:p>
            <a:r>
              <a:rPr lang="en-GB"/>
              <a:t>Where do we add value?</a:t>
            </a:r>
          </a:p>
          <a:p>
            <a:endParaRPr lang="en-GB"/>
          </a:p>
          <a:p>
            <a:r>
              <a:rPr lang="en-GB"/>
              <a:t>Ask audience</a:t>
            </a:r>
          </a:p>
          <a:p>
            <a:endParaRPr lang="en-GB"/>
          </a:p>
          <a:p>
            <a:r>
              <a:rPr lang="en-GB"/>
              <a:t>Point being that we do the analysis, but we spend all our time formatting tables.</a:t>
            </a:r>
          </a:p>
          <a:p>
            <a:r>
              <a:rPr lang="en-GB"/>
              <a:t>Wouldn’t it be great if we could focus on the analysis?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439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288785">
              <a:defRPr/>
            </a:pPr>
            <a:r>
              <a:rPr lang="en-GB"/>
              <a:t>Christina is less optimistic than Andy so we’re hiking rather than taking a bike!</a:t>
            </a:r>
          </a:p>
          <a:p>
            <a:endParaRPr lang="en-GB"/>
          </a:p>
          <a:p>
            <a:r>
              <a:rPr lang="en-GB"/>
              <a:t>Clinical trails are a journey that can take many months if not years to complete </a:t>
            </a:r>
          </a:p>
          <a:p>
            <a:r>
              <a:rPr lang="en-GB"/>
              <a:t>But from experience we know we can accomplish this task all in one day, but instead have way point, like a camper doesn’t try to hike long distances all at once, but will stop and make camp</a:t>
            </a:r>
          </a:p>
          <a:p>
            <a:r>
              <a:rPr lang="en-GB"/>
              <a:t>At the moment we stop here, but that leaves a gap between the </a:t>
            </a:r>
            <a:r>
              <a:rPr lang="en-GB" err="1"/>
              <a:t>ADaMs</a:t>
            </a:r>
            <a:r>
              <a:rPr lang="en-GB"/>
              <a:t> and the output. The problems with having a gap here are: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it means when we are doing analysis we also have to be doing formatting (so we QC formatting as well which is a waste of time)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Analysis can’t be reused in metanalysis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Formatting changes can’t be made without rerunning/</a:t>
            </a:r>
            <a:r>
              <a:rPr lang="en-GB" err="1"/>
              <a:t>qcing</a:t>
            </a:r>
            <a:r>
              <a:rPr lang="en-GB"/>
              <a:t> the analysis </a:t>
            </a:r>
          </a:p>
          <a:p>
            <a:endParaRPr lang="en-GB"/>
          </a:p>
          <a:p>
            <a:r>
              <a:rPr lang="en-GB"/>
              <a:t>In comes ARDs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961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742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Clinical trails are a journey that can take many months if not years to complete </a:t>
            </a:r>
          </a:p>
          <a:p>
            <a:r>
              <a:rPr lang="en-GB"/>
              <a:t>But from experience we know we can accomplish this task all in one day, but instead have way point, like a camper doesn’t try to hike long distances all at once, but will stop and make camp</a:t>
            </a:r>
          </a:p>
          <a:p>
            <a:r>
              <a:rPr lang="en-GB"/>
              <a:t>At the moment we stop here, but that leaves a gap between the </a:t>
            </a:r>
            <a:r>
              <a:rPr lang="en-GB" err="1"/>
              <a:t>ADaMs</a:t>
            </a:r>
            <a:r>
              <a:rPr lang="en-GB"/>
              <a:t> and the output. The problems with having a gap here are: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it means when we are doing analysis we also have to be doing formatting (so we QC formatting as well which is a waste of time)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Analysis can’t be reused in metanalysis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Formatting changes can’t be made without rerunning/</a:t>
            </a:r>
            <a:r>
              <a:rPr lang="en-GB" err="1"/>
              <a:t>qcing</a:t>
            </a:r>
            <a:r>
              <a:rPr lang="en-GB"/>
              <a:t> the analysis </a:t>
            </a:r>
          </a:p>
          <a:p>
            <a:endParaRPr lang="en-GB"/>
          </a:p>
          <a:p>
            <a:r>
              <a:rPr lang="en-GB"/>
              <a:t>In comes ARDs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14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076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531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61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5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910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110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835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656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8984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6601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Clinical trails are a journey that can take many months if not years to complete </a:t>
            </a:r>
          </a:p>
          <a:p>
            <a:r>
              <a:rPr lang="en-GB"/>
              <a:t>But from experience we know we can accomplish this task all in one day, but instead have way point, like a camper doesn’t try to hike long distances all at once, but will stop and make camp</a:t>
            </a:r>
          </a:p>
          <a:p>
            <a:r>
              <a:rPr lang="en-GB"/>
              <a:t>At the moment we stop here, but that leaves a gap between the </a:t>
            </a:r>
            <a:r>
              <a:rPr lang="en-GB" err="1"/>
              <a:t>ADaMs</a:t>
            </a:r>
            <a:r>
              <a:rPr lang="en-GB"/>
              <a:t> and the output. The problems with having a gap here are: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it means when we are doing analysis we also have to be doing formatting (so we QC formatting as well which is a waste of time)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Analysis can’t be reused in metanalysis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Formatting changes can’t be made without rerunning/</a:t>
            </a:r>
            <a:r>
              <a:rPr lang="en-GB" err="1"/>
              <a:t>qcing</a:t>
            </a:r>
            <a:r>
              <a:rPr lang="en-GB"/>
              <a:t> the analysis </a:t>
            </a:r>
          </a:p>
          <a:p>
            <a:endParaRPr lang="en-GB"/>
          </a:p>
          <a:p>
            <a:r>
              <a:rPr lang="en-GB"/>
              <a:t>In comes ARDs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12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/>
              <a:t>There currently exists packages to help us on our journey, we go we will uncover each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97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Andy stops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76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91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77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4029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Walk through a metadata example </a:t>
            </a:r>
          </a:p>
          <a:p>
            <a:r>
              <a:rPr lang="en-GB"/>
              <a:t>Also talk about </a:t>
            </a:r>
            <a:r>
              <a:rPr lang="en-GB" err="1"/>
              <a:t>layerings</a:t>
            </a:r>
            <a:r>
              <a:rPr lang="en-GB"/>
              <a:t> with templates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42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7389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5315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312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163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9774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Go through each set in the process flow. Also open specs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8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978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2039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16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51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94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79B60-1587-941E-A723-1C3CC5C0E0E2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1E81C-A3CE-333A-79BA-25D8F93FB564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1FA932-514A-C951-F952-F8A43667EA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04D693C-2F89-1D26-FDEF-3BF8AB9EE5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CD1A09A-E74F-DDD9-A7A4-4FD32035ACF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125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tx2"/>
          </a:solidFill>
          <a:ln>
            <a:noFill/>
          </a:ln>
        </p:spPr>
        <p:txBody>
          <a:bodyPr wrap="square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65125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270374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70374" y="1303338"/>
            <a:ext cx="7554913" cy="4478337"/>
          </a:xfrm>
        </p:spPr>
        <p:txBody>
          <a:bodyPr lIns="25200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107491-B576-4FBA-DF55-410D54CA7B16}"/>
              </a:ext>
            </a:extLst>
          </p:cNvPr>
          <p:cNvSpPr/>
          <p:nvPr userDrawn="1"/>
        </p:nvSpPr>
        <p:spPr>
          <a:xfrm>
            <a:off x="4017963" y="1820564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3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A35D6C9-1CA0-9878-3F7C-4F790C689C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3000" y="1303338"/>
            <a:ext cx="5602288" cy="4488605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637B329-27DE-51CE-F4B6-EB1199B217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5125" y="1303338"/>
            <a:ext cx="5601600" cy="4488605"/>
          </a:xfrm>
          <a:prstGeom prst="roundRect">
            <a:avLst>
              <a:gd name="adj" fmla="val 39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0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appears outside of grey placeholder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1943"/>
            <a:ext cx="5607050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216325" y="5792438"/>
            <a:ext cx="56089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E3DBB-00A9-4F08-A07C-9ED9733E007D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37A7E-4BE8-4B01-BC5B-6FE33BA2DB0A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7596A-DFCB-4141-B4D9-E829736300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D8B1503-3382-4C3A-A672-A88D048E0DA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32525" y="1454538"/>
            <a:ext cx="52668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CC1C57B-5831-4901-8605-655DBB075B2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391644" y="1454538"/>
            <a:ext cx="5265000" cy="781200"/>
          </a:xfrm>
          <a:prstGeom prst="rect">
            <a:avLst/>
          </a:prstGeom>
        </p:spPr>
        <p:txBody>
          <a:bodyPr wrap="square"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enter</a:t>
            </a:r>
            <a:br>
              <a:rPr lang="en-GB"/>
            </a:br>
            <a:r>
              <a:rPr lang="en-GB"/>
              <a:t>subheading text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8AF01B-B7EE-69F0-3113-1E07C2D5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10D87C1-85C7-40B7-3EF5-0997E04A30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DBE383-AB10-CC3B-D342-10443E02C9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, Title and Subtitle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106790" y="1303338"/>
            <a:ext cx="7978421" cy="4487862"/>
          </a:xfrm>
          <a:prstGeom prst="roundRect">
            <a:avLst>
              <a:gd name="adj" fmla="val 38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08000">
            <a:normAutofit/>
          </a:bodyPr>
          <a:lstStyle>
            <a:lvl1pPr marL="0" indent="0" algn="ctr">
              <a:buNone/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2204-289D-4897-A24D-92B4E89E41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E42D3BA-5EF1-4DB6-ACB2-E19A79A4A64E}" type="datetime4">
              <a:rPr lang="en-GB" smtClean="0"/>
              <a:t>26 July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A5764-43D8-49B1-8CCF-1E44D258B4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A25ACE-65A6-48E3-AD24-12A240BC4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9DC526-9754-7DE6-EAC5-B9EB6B6E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9C0347F-097D-6010-8D87-88D141F8B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123D2E9-B2C7-255F-E578-0BCEF8C8BF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180677-148E-F381-0168-9327D51EF5C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descreen (16x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44A2-1C9C-FB10-07A8-CED6CF0274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242888" y="242888"/>
            <a:ext cx="11352439" cy="6384013"/>
          </a:xfrm>
          <a:prstGeom prst="roundRect">
            <a:avLst>
              <a:gd name="adj" fmla="val 2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08000" tIns="108000" bIns="1224000" anchor="ctr">
            <a:norm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on the film icon to insert video]</a:t>
            </a:r>
          </a:p>
        </p:txBody>
      </p:sp>
    </p:spTree>
    <p:extLst>
      <p:ext uri="{BB962C8B-B14F-4D97-AF65-F5344CB8AC3E}">
        <p14:creationId xmlns:p14="http://schemas.microsoft.com/office/powerpoint/2010/main" val="25993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1303338"/>
            <a:ext cx="3652838" cy="4787862"/>
          </a:xfrm>
          <a:prstGeom prst="roundRect">
            <a:avLst>
              <a:gd name="adj" fmla="val 478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80000" tIns="576000" bIns="72000" anchor="ctr">
            <a:noAutofit/>
          </a:bodyPr>
          <a:lstStyle>
            <a:lvl1pPr marL="0" indent="0" algn="ctr">
              <a:buNone/>
              <a:defRPr sz="20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[The image can then be scaled within the frame by using the ‘Crop’ feature in the ‘Picture Format’ tab of the ribbon.</a:t>
            </a:r>
            <a:r>
              <a:rPr lang="en-US"/>
              <a:t>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5B623F-E1ED-BC6F-EAB9-2F7C7BB5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5B934E4-D94D-494D-8E16-6927D2105C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4C03FD5-9F96-2D56-07D6-C43A8485D860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1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9163369-E20E-4F1F-9100-6DD4DDB346C3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219C323-6E00-D14B-433A-AFFED48030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8000"/>
          </a:xfrm>
          <a:custGeom>
            <a:avLst/>
            <a:gdLst>
              <a:gd name="connsiteX0" fmla="*/ 1697038 w 7554913"/>
              <a:gd name="connsiteY0" fmla="*/ 0 h 4788000"/>
              <a:gd name="connsiteX1" fmla="*/ 7378379 w 7554913"/>
              <a:gd name="connsiteY1" fmla="*/ 0 h 4788000"/>
              <a:gd name="connsiteX2" fmla="*/ 7554913 w 7554913"/>
              <a:gd name="connsiteY2" fmla="*/ 176534 h 4788000"/>
              <a:gd name="connsiteX3" fmla="*/ 7554913 w 7554913"/>
              <a:gd name="connsiteY3" fmla="*/ 4611466 h 4788000"/>
              <a:gd name="connsiteX4" fmla="*/ 7378379 w 7554913"/>
              <a:gd name="connsiteY4" fmla="*/ 4788000 h 4788000"/>
              <a:gd name="connsiteX5" fmla="*/ 176534 w 7554913"/>
              <a:gd name="connsiteY5" fmla="*/ 4788000 h 4788000"/>
              <a:gd name="connsiteX6" fmla="*/ 0 w 7554913"/>
              <a:gd name="connsiteY6" fmla="*/ 4611466 h 4788000"/>
              <a:gd name="connsiteX7" fmla="*/ 0 w 7554913"/>
              <a:gd name="connsiteY7" fmla="*/ 1489211 h 4788000"/>
              <a:gd name="connsiteX8" fmla="*/ 26638 w 7554913"/>
              <a:gd name="connsiteY8" fmla="*/ 1402309 h 4788000"/>
              <a:gd name="connsiteX9" fmla="*/ 807326 w 7554913"/>
              <a:gd name="connsiteY9" fmla="*/ 937371 h 4788000"/>
              <a:gd name="connsiteX10" fmla="*/ 850924 w 7554913"/>
              <a:gd name="connsiteY10" fmla="*/ 893772 h 4788000"/>
              <a:gd name="connsiteX11" fmla="*/ 850924 w 7554913"/>
              <a:gd name="connsiteY11" fmla="*/ 639447 h 4788000"/>
              <a:gd name="connsiteX12" fmla="*/ 1360669 w 7554913"/>
              <a:gd name="connsiteY12" fmla="*/ 12872 h 4788000"/>
              <a:gd name="connsiteX13" fmla="*/ 1482160 w 7554913"/>
              <a:gd name="connsiteY13" fmla="*/ 815 h 4788000"/>
              <a:gd name="connsiteX14" fmla="*/ 1697038 w 7554913"/>
              <a:gd name="connsiteY14" fmla="*/ 815 h 47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8000">
                <a:moveTo>
                  <a:pt x="1697038" y="0"/>
                </a:moveTo>
                <a:lnTo>
                  <a:pt x="7378379" y="0"/>
                </a:lnTo>
                <a:cubicBezTo>
                  <a:pt x="7475876" y="0"/>
                  <a:pt x="7554913" y="79037"/>
                  <a:pt x="7554913" y="176534"/>
                </a:cubicBezTo>
                <a:lnTo>
                  <a:pt x="7554913" y="4611466"/>
                </a:lnTo>
                <a:cubicBezTo>
                  <a:pt x="7554913" y="4708963"/>
                  <a:pt x="7475876" y="4788000"/>
                  <a:pt x="7378379" y="4788000"/>
                </a:cubicBezTo>
                <a:lnTo>
                  <a:pt x="176534" y="4788000"/>
                </a:lnTo>
                <a:cubicBezTo>
                  <a:pt x="79037" y="4788000"/>
                  <a:pt x="0" y="4708963"/>
                  <a:pt x="0" y="4611466"/>
                </a:cubicBezTo>
                <a:lnTo>
                  <a:pt x="0" y="1489211"/>
                </a:lnTo>
                <a:lnTo>
                  <a:pt x="26638" y="1402309"/>
                </a:lnTo>
                <a:cubicBezTo>
                  <a:pt x="160159" y="1094053"/>
                  <a:pt x="469438" y="948270"/>
                  <a:pt x="807326" y="937371"/>
                </a:cubicBezTo>
                <a:cubicBezTo>
                  <a:pt x="836392" y="937371"/>
                  <a:pt x="850924" y="915573"/>
                  <a:pt x="850924" y="893772"/>
                </a:cubicBezTo>
                <a:lnTo>
                  <a:pt x="850924" y="639447"/>
                </a:lnTo>
                <a:cubicBezTo>
                  <a:pt x="850924" y="327898"/>
                  <a:pt x="1067897" y="71983"/>
                  <a:pt x="1360669" y="12872"/>
                </a:cubicBezTo>
                <a:lnTo>
                  <a:pt x="1482160" y="815"/>
                </a:lnTo>
                <a:lnTo>
                  <a:pt x="1697038" y="8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B84926-EEA3-D13A-C1FB-3FEC18A7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464933-1F00-DED1-00C8-C81A38AE38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DCCF40-1773-437E-7AB4-DDD201CB4D4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489062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729584D-3365-47B8-9AC0-24723AB0A2D0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DB8D52-5A42-AF02-A231-C38CC50C6F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7"/>
            <a:ext cx="7554913" cy="4787900"/>
          </a:xfrm>
          <a:custGeom>
            <a:avLst/>
            <a:gdLst>
              <a:gd name="connsiteX0" fmla="*/ 176482 w 7554913"/>
              <a:gd name="connsiteY0" fmla="*/ 0 h 4787900"/>
              <a:gd name="connsiteX1" fmla="*/ 7378431 w 7554913"/>
              <a:gd name="connsiteY1" fmla="*/ 0 h 4787900"/>
              <a:gd name="connsiteX2" fmla="*/ 7554913 w 7554913"/>
              <a:gd name="connsiteY2" fmla="*/ 176482 h 4787900"/>
              <a:gd name="connsiteX3" fmla="*/ 7554913 w 7554913"/>
              <a:gd name="connsiteY3" fmla="*/ 4611418 h 4787900"/>
              <a:gd name="connsiteX4" fmla="*/ 7378431 w 7554913"/>
              <a:gd name="connsiteY4" fmla="*/ 4787900 h 4787900"/>
              <a:gd name="connsiteX5" fmla="*/ 176482 w 7554913"/>
              <a:gd name="connsiteY5" fmla="*/ 4787900 h 4787900"/>
              <a:gd name="connsiteX6" fmla="*/ 0 w 7554913"/>
              <a:gd name="connsiteY6" fmla="*/ 4611418 h 4787900"/>
              <a:gd name="connsiteX7" fmla="*/ 0 w 7554913"/>
              <a:gd name="connsiteY7" fmla="*/ 2799479 h 4787900"/>
              <a:gd name="connsiteX8" fmla="*/ 3012 w 7554913"/>
              <a:gd name="connsiteY8" fmla="*/ 2763995 h 4787900"/>
              <a:gd name="connsiteX9" fmla="*/ 415133 w 7554913"/>
              <a:gd name="connsiteY9" fmla="*/ 2402680 h 4787900"/>
              <a:gd name="connsiteX10" fmla="*/ 415133 w 7554913"/>
              <a:gd name="connsiteY10" fmla="*/ 2385217 h 4787900"/>
              <a:gd name="connsiteX11" fmla="*/ 3012 w 7554913"/>
              <a:gd name="connsiteY11" fmla="*/ 2023907 h 4787900"/>
              <a:gd name="connsiteX12" fmla="*/ 0 w 7554913"/>
              <a:gd name="connsiteY12" fmla="*/ 1988423 h 4787900"/>
              <a:gd name="connsiteX13" fmla="*/ 0 w 7554913"/>
              <a:gd name="connsiteY13" fmla="*/ 176482 h 4787900"/>
              <a:gd name="connsiteX14" fmla="*/ 176482 w 7554913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54913" h="4787900">
                <a:moveTo>
                  <a:pt x="176482" y="0"/>
                </a:moveTo>
                <a:lnTo>
                  <a:pt x="7378431" y="0"/>
                </a:lnTo>
                <a:cubicBezTo>
                  <a:pt x="7475899" y="0"/>
                  <a:pt x="7554913" y="79014"/>
                  <a:pt x="7554913" y="176482"/>
                </a:cubicBezTo>
                <a:lnTo>
                  <a:pt x="7554913" y="4611418"/>
                </a:lnTo>
                <a:cubicBezTo>
                  <a:pt x="7554913" y="4708886"/>
                  <a:pt x="7475899" y="4787900"/>
                  <a:pt x="7378431" y="4787900"/>
                </a:cubicBezTo>
                <a:lnTo>
                  <a:pt x="176482" y="4787900"/>
                </a:lnTo>
                <a:cubicBezTo>
                  <a:pt x="79014" y="4787900"/>
                  <a:pt x="0" y="4708886"/>
                  <a:pt x="0" y="4611418"/>
                </a:cubicBezTo>
                <a:lnTo>
                  <a:pt x="0" y="2799479"/>
                </a:lnTo>
                <a:lnTo>
                  <a:pt x="3012" y="2763995"/>
                </a:lnTo>
                <a:cubicBezTo>
                  <a:pt x="35433" y="2581833"/>
                  <a:pt x="179824" y="2466853"/>
                  <a:pt x="415133" y="2402680"/>
                </a:cubicBezTo>
                <a:cubicBezTo>
                  <a:pt x="425612" y="2399188"/>
                  <a:pt x="425612" y="2388709"/>
                  <a:pt x="415133" y="2385217"/>
                </a:cubicBezTo>
                <a:cubicBezTo>
                  <a:pt x="179824" y="2321043"/>
                  <a:pt x="35433" y="2206068"/>
                  <a:pt x="3012" y="2023907"/>
                </a:cubicBezTo>
                <a:lnTo>
                  <a:pt x="0" y="1988423"/>
                </a:lnTo>
                <a:lnTo>
                  <a:pt x="0" y="176482"/>
                </a:lnTo>
                <a:cubicBezTo>
                  <a:pt x="0" y="79014"/>
                  <a:pt x="79014" y="0"/>
                  <a:pt x="1764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72000" tIns="216000" rIns="72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7744E32-9E6E-5A11-A7A0-D8AFCFED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9AF8F91-23D2-DD88-482D-7FAFF27C51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B64EB2-7F66-5CCC-3945-F5156896877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0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DFB8F13-AB38-63DB-D1F1-86B6EF73DD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72451" y="242888"/>
            <a:ext cx="3652838" cy="5848312"/>
          </a:xfrm>
          <a:custGeom>
            <a:avLst/>
            <a:gdLst>
              <a:gd name="connsiteX0" fmla="*/ 190569 w 3652838"/>
              <a:gd name="connsiteY0" fmla="*/ 0 h 5848312"/>
              <a:gd name="connsiteX1" fmla="*/ 3462269 w 3652838"/>
              <a:gd name="connsiteY1" fmla="*/ 0 h 5848312"/>
              <a:gd name="connsiteX2" fmla="*/ 3652838 w 3652838"/>
              <a:gd name="connsiteY2" fmla="*/ 190569 h 5848312"/>
              <a:gd name="connsiteX3" fmla="*/ 3652838 w 3652838"/>
              <a:gd name="connsiteY3" fmla="*/ 5657743 h 5848312"/>
              <a:gd name="connsiteX4" fmla="*/ 3462269 w 3652838"/>
              <a:gd name="connsiteY4" fmla="*/ 5848312 h 5848312"/>
              <a:gd name="connsiteX5" fmla="*/ 190569 w 3652838"/>
              <a:gd name="connsiteY5" fmla="*/ 5848312 h 5848312"/>
              <a:gd name="connsiteX6" fmla="*/ 0 w 3652838"/>
              <a:gd name="connsiteY6" fmla="*/ 5657743 h 5848312"/>
              <a:gd name="connsiteX7" fmla="*/ 0 w 3652838"/>
              <a:gd name="connsiteY7" fmla="*/ 3402065 h 5848312"/>
              <a:gd name="connsiteX8" fmla="*/ 7373 w 3652838"/>
              <a:gd name="connsiteY8" fmla="*/ 3315183 h 5848312"/>
              <a:gd name="connsiteX9" fmla="*/ 442863 w 3652838"/>
              <a:gd name="connsiteY9" fmla="*/ 2933380 h 5848312"/>
              <a:gd name="connsiteX10" fmla="*/ 442863 w 3652838"/>
              <a:gd name="connsiteY10" fmla="*/ 2914928 h 5848312"/>
              <a:gd name="connsiteX11" fmla="*/ 7373 w 3652838"/>
              <a:gd name="connsiteY11" fmla="*/ 2533130 h 5848312"/>
              <a:gd name="connsiteX12" fmla="*/ 0 w 3652838"/>
              <a:gd name="connsiteY12" fmla="*/ 2446249 h 5848312"/>
              <a:gd name="connsiteX13" fmla="*/ 0 w 3652838"/>
              <a:gd name="connsiteY13" fmla="*/ 190569 h 5848312"/>
              <a:gd name="connsiteX14" fmla="*/ 190569 w 3652838"/>
              <a:gd name="connsiteY14" fmla="*/ 0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52838" h="5848312">
                <a:moveTo>
                  <a:pt x="190569" y="0"/>
                </a:moveTo>
                <a:lnTo>
                  <a:pt x="3462269" y="0"/>
                </a:lnTo>
                <a:cubicBezTo>
                  <a:pt x="3567517" y="0"/>
                  <a:pt x="3652838" y="85321"/>
                  <a:pt x="3652838" y="190569"/>
                </a:cubicBezTo>
                <a:lnTo>
                  <a:pt x="3652838" y="5657743"/>
                </a:lnTo>
                <a:cubicBezTo>
                  <a:pt x="3652838" y="5762991"/>
                  <a:pt x="3567517" y="5848312"/>
                  <a:pt x="3462269" y="5848312"/>
                </a:cubicBezTo>
                <a:lnTo>
                  <a:pt x="190569" y="5848312"/>
                </a:lnTo>
                <a:cubicBezTo>
                  <a:pt x="85321" y="5848312"/>
                  <a:pt x="0" y="5762991"/>
                  <a:pt x="0" y="5657743"/>
                </a:cubicBezTo>
                <a:lnTo>
                  <a:pt x="0" y="3402065"/>
                </a:lnTo>
                <a:lnTo>
                  <a:pt x="7373" y="3315183"/>
                </a:lnTo>
                <a:cubicBezTo>
                  <a:pt x="41632" y="3122692"/>
                  <a:pt x="194211" y="3001193"/>
                  <a:pt x="442863" y="2933380"/>
                </a:cubicBezTo>
                <a:cubicBezTo>
                  <a:pt x="453936" y="2929691"/>
                  <a:pt x="453936" y="2918617"/>
                  <a:pt x="442863" y="2914928"/>
                </a:cubicBezTo>
                <a:cubicBezTo>
                  <a:pt x="194211" y="2847115"/>
                  <a:pt x="41632" y="2725620"/>
                  <a:pt x="7373" y="2533130"/>
                </a:cubicBezTo>
                <a:lnTo>
                  <a:pt x="0" y="2446249"/>
                </a:lnTo>
                <a:lnTo>
                  <a:pt x="0" y="190569"/>
                </a:lnTo>
                <a:cubicBezTo>
                  <a:pt x="0" y="85321"/>
                  <a:pt x="85321" y="0"/>
                  <a:pt x="1905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576000" rIns="108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4101"/>
            <a:ext cx="7554913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5" y="5792400"/>
            <a:ext cx="7555231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02126E-B6A8-2921-6EF1-1AB371E2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755491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475D3A0-2D66-AC67-134B-77A55D269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1FF2E9-41D3-FCB0-8100-2CB5AD7B063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5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C1E2B43-F98E-82F3-DBAA-FC13402D7C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242888"/>
            <a:ext cx="7554914" cy="5848312"/>
          </a:xfrm>
          <a:custGeom>
            <a:avLst/>
            <a:gdLst>
              <a:gd name="connsiteX0" fmla="*/ 2145019 w 7554914"/>
              <a:gd name="connsiteY0" fmla="*/ 0 h 5848312"/>
              <a:gd name="connsiteX1" fmla="*/ 7370751 w 7554914"/>
              <a:gd name="connsiteY1" fmla="*/ 0 h 5848312"/>
              <a:gd name="connsiteX2" fmla="*/ 7554914 w 7554914"/>
              <a:gd name="connsiteY2" fmla="*/ 184163 h 5848312"/>
              <a:gd name="connsiteX3" fmla="*/ 7554914 w 7554914"/>
              <a:gd name="connsiteY3" fmla="*/ 5664149 h 5848312"/>
              <a:gd name="connsiteX4" fmla="*/ 7370751 w 7554914"/>
              <a:gd name="connsiteY4" fmla="*/ 5848312 h 5848312"/>
              <a:gd name="connsiteX5" fmla="*/ 184163 w 7554914"/>
              <a:gd name="connsiteY5" fmla="*/ 5848312 h 5848312"/>
              <a:gd name="connsiteX6" fmla="*/ 0 w 7554914"/>
              <a:gd name="connsiteY6" fmla="*/ 5664149 h 5848312"/>
              <a:gd name="connsiteX7" fmla="*/ 0 w 7554914"/>
              <a:gd name="connsiteY7" fmla="*/ 2161063 h 5848312"/>
              <a:gd name="connsiteX8" fmla="*/ 38324 w 7554914"/>
              <a:gd name="connsiteY8" fmla="*/ 2036037 h 5848312"/>
              <a:gd name="connsiteX9" fmla="*/ 1172960 w 7554914"/>
              <a:gd name="connsiteY9" fmla="*/ 1360305 h 5848312"/>
              <a:gd name="connsiteX10" fmla="*/ 1236325 w 7554914"/>
              <a:gd name="connsiteY10" fmla="*/ 1296939 h 5848312"/>
              <a:gd name="connsiteX11" fmla="*/ 1236325 w 7554914"/>
              <a:gd name="connsiteY11" fmla="*/ 927309 h 5848312"/>
              <a:gd name="connsiteX12" fmla="*/ 1977178 w 7554914"/>
              <a:gd name="connsiteY12" fmla="*/ 16657 h 584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54914" h="5848312">
                <a:moveTo>
                  <a:pt x="2145019" y="0"/>
                </a:moveTo>
                <a:lnTo>
                  <a:pt x="7370751" y="0"/>
                </a:lnTo>
                <a:cubicBezTo>
                  <a:pt x="7472461" y="0"/>
                  <a:pt x="7554914" y="82453"/>
                  <a:pt x="7554914" y="184163"/>
                </a:cubicBezTo>
                <a:lnTo>
                  <a:pt x="7554914" y="5664149"/>
                </a:lnTo>
                <a:cubicBezTo>
                  <a:pt x="7554914" y="5765859"/>
                  <a:pt x="7472461" y="5848312"/>
                  <a:pt x="7370751" y="5848312"/>
                </a:cubicBezTo>
                <a:lnTo>
                  <a:pt x="184163" y="5848312"/>
                </a:lnTo>
                <a:cubicBezTo>
                  <a:pt x="82453" y="5848312"/>
                  <a:pt x="0" y="5765859"/>
                  <a:pt x="0" y="5664149"/>
                </a:cubicBezTo>
                <a:lnTo>
                  <a:pt x="0" y="2161063"/>
                </a:lnTo>
                <a:lnTo>
                  <a:pt x="38324" y="2036037"/>
                </a:lnTo>
                <a:cubicBezTo>
                  <a:pt x="232381" y="1588024"/>
                  <a:pt x="681881" y="1376146"/>
                  <a:pt x="1172960" y="1360305"/>
                </a:cubicBezTo>
                <a:cubicBezTo>
                  <a:pt x="1215204" y="1360305"/>
                  <a:pt x="1236325" y="1328624"/>
                  <a:pt x="1236325" y="1296939"/>
                </a:cubicBezTo>
                <a:lnTo>
                  <a:pt x="1236325" y="927309"/>
                </a:lnTo>
                <a:cubicBezTo>
                  <a:pt x="1236325" y="474509"/>
                  <a:pt x="1551669" y="102568"/>
                  <a:pt x="1977178" y="1665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576000" bIns="72000" anchor="ctr">
            <a:noAutofit/>
          </a:bodyPr>
          <a:lstStyle>
            <a:lvl1pPr marL="0" indent="0" algn="ctr"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4101"/>
            <a:ext cx="3652839" cy="44907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E8257-6B8C-4088-985E-4C3DCEE9DE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E018087B-459D-4729-B449-CCF6702E8E13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02AE1-2317-4E5A-B166-4104FA8F07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B4A4D5-34F7-4B9E-9971-87C022586B1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9C632-48DD-68F1-C98B-0AA2BE39A1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299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719982" indent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081424" indent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1439964" indent="0">
              <a:spcBef>
                <a:spcPts val="0"/>
              </a:spcBef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CFF33-B49E-9711-53F9-19D0CC0A1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3905250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A3CE1FB-D5F5-92E1-9D34-DB8E8889C9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39052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91AF96-43AB-49E0-5AA2-71826DA9639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1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2100262"/>
            <a:ext cx="3652838" cy="369213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0" indent="0">
              <a:buNone/>
              <a:defRPr sz="2200"/>
            </a:lvl1pPr>
          </a:lstStyle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US"/>
              <a:t>If text content appears too large please reduce the size of the font.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0E7F-C0E1-48FE-9205-5741B91C8E6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DC6169B-19DB-4994-BA6B-38503C57DC8A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227CF-7C01-4C8F-A012-E6EC9EFFB1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D4743C-0184-4AE6-8901-D4C4FE13116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407D7-26D4-4453-5DC7-A7011EC7E2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126" y="5792400"/>
            <a:ext cx="3653156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FC42DF1-9B7E-9A5C-E40E-35292FD97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126" y="1303338"/>
            <a:ext cx="3480970" cy="796925"/>
          </a:xfrm>
        </p:spPr>
        <p:txBody>
          <a:bodyPr lIns="0" tIns="72000" rIns="0" bIns="7200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357542" indent="0">
              <a:buNone/>
              <a:defRPr/>
            </a:lvl2pPr>
            <a:lvl3pPr marL="719982" indent="0">
              <a:buNone/>
              <a:defRPr/>
            </a:lvl3pPr>
            <a:lvl4pPr marL="1081424" indent="0">
              <a:buNone/>
              <a:defRPr/>
            </a:lvl4pPr>
            <a:lvl5pPr marL="1439964" indent="0">
              <a:buNone/>
              <a:defRPr/>
            </a:lvl5pPr>
          </a:lstStyle>
          <a:p>
            <a:pPr lvl="0"/>
            <a:r>
              <a:rPr lang="en-US"/>
              <a:t>Click to edit subheading text</a:t>
            </a:r>
            <a:endParaRPr lang="en-GB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42A83F9-173D-2F5C-840B-653949B4C5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48179" y="1303337"/>
            <a:ext cx="7977108" cy="4787900"/>
          </a:xfrm>
          <a:custGeom>
            <a:avLst/>
            <a:gdLst>
              <a:gd name="connsiteX0" fmla="*/ 594703 w 7977108"/>
              <a:gd name="connsiteY0" fmla="*/ 0 h 4787900"/>
              <a:gd name="connsiteX1" fmla="*/ 7804600 w 7977108"/>
              <a:gd name="connsiteY1" fmla="*/ 0 h 4787900"/>
              <a:gd name="connsiteX2" fmla="*/ 7977108 w 7977108"/>
              <a:gd name="connsiteY2" fmla="*/ 172508 h 4787900"/>
              <a:gd name="connsiteX3" fmla="*/ 7977108 w 7977108"/>
              <a:gd name="connsiteY3" fmla="*/ 4615392 h 4787900"/>
              <a:gd name="connsiteX4" fmla="*/ 7804600 w 7977108"/>
              <a:gd name="connsiteY4" fmla="*/ 4787900 h 4787900"/>
              <a:gd name="connsiteX5" fmla="*/ 594703 w 7977108"/>
              <a:gd name="connsiteY5" fmla="*/ 4787900 h 4787900"/>
              <a:gd name="connsiteX6" fmla="*/ 422195 w 7977108"/>
              <a:gd name="connsiteY6" fmla="*/ 4615392 h 4787900"/>
              <a:gd name="connsiteX7" fmla="*/ 422195 w 7977108"/>
              <a:gd name="connsiteY7" fmla="*/ 1002316 h 4787900"/>
              <a:gd name="connsiteX8" fmla="*/ 419981 w 7977108"/>
              <a:gd name="connsiteY8" fmla="*/ 976226 h 4787900"/>
              <a:gd name="connsiteX9" fmla="*/ 7859 w 7977108"/>
              <a:gd name="connsiteY9" fmla="*/ 614915 h 4787900"/>
              <a:gd name="connsiteX10" fmla="*/ 7859 w 7977108"/>
              <a:gd name="connsiteY10" fmla="*/ 597453 h 4787900"/>
              <a:gd name="connsiteX11" fmla="*/ 419981 w 7977108"/>
              <a:gd name="connsiteY11" fmla="*/ 236137 h 4787900"/>
              <a:gd name="connsiteX12" fmla="*/ 422195 w 7977108"/>
              <a:gd name="connsiteY12" fmla="*/ 210041 h 4787900"/>
              <a:gd name="connsiteX13" fmla="*/ 422195 w 7977108"/>
              <a:gd name="connsiteY13" fmla="*/ 172508 h 4787900"/>
              <a:gd name="connsiteX14" fmla="*/ 594703 w 7977108"/>
              <a:gd name="connsiteY14" fmla="*/ 0 h 478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77108" h="4787900">
                <a:moveTo>
                  <a:pt x="594703" y="0"/>
                </a:moveTo>
                <a:lnTo>
                  <a:pt x="7804600" y="0"/>
                </a:lnTo>
                <a:cubicBezTo>
                  <a:pt x="7899874" y="0"/>
                  <a:pt x="7977108" y="77234"/>
                  <a:pt x="7977108" y="172508"/>
                </a:cubicBezTo>
                <a:lnTo>
                  <a:pt x="7977108" y="4615392"/>
                </a:lnTo>
                <a:cubicBezTo>
                  <a:pt x="7977108" y="4710666"/>
                  <a:pt x="7899874" y="4787900"/>
                  <a:pt x="7804600" y="4787900"/>
                </a:cubicBezTo>
                <a:lnTo>
                  <a:pt x="594703" y="4787900"/>
                </a:lnTo>
                <a:cubicBezTo>
                  <a:pt x="499429" y="4787900"/>
                  <a:pt x="422195" y="4710666"/>
                  <a:pt x="422195" y="4615392"/>
                </a:cubicBezTo>
                <a:lnTo>
                  <a:pt x="422195" y="1002316"/>
                </a:lnTo>
                <a:lnTo>
                  <a:pt x="419981" y="976226"/>
                </a:lnTo>
                <a:cubicBezTo>
                  <a:pt x="387560" y="794064"/>
                  <a:pt x="243169" y="679089"/>
                  <a:pt x="7859" y="614915"/>
                </a:cubicBezTo>
                <a:cubicBezTo>
                  <a:pt x="-2620" y="611423"/>
                  <a:pt x="-2620" y="600944"/>
                  <a:pt x="7859" y="597453"/>
                </a:cubicBezTo>
                <a:cubicBezTo>
                  <a:pt x="243169" y="533278"/>
                  <a:pt x="387560" y="418299"/>
                  <a:pt x="419981" y="236137"/>
                </a:cubicBezTo>
                <a:lnTo>
                  <a:pt x="422195" y="210041"/>
                </a:lnTo>
                <a:lnTo>
                  <a:pt x="422195" y="172508"/>
                </a:lnTo>
                <a:cubicBezTo>
                  <a:pt x="422195" y="77234"/>
                  <a:pt x="499429" y="0"/>
                  <a:pt x="59470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900000" tIns="216000" rIns="540000" bIns="7200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2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</a:t>
            </a:r>
            <a:r>
              <a:rPr lang="en-GB"/>
              <a:t>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92BEDA-CC1A-B239-4AEA-C3F37E21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750812B-2C47-57D4-77B8-4674E64952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E5D052-D1E8-918C-87BF-6E3142B87FE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DC8841-B149-2334-AF59-5558F485A75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C205A4-821A-253A-297E-0360320A4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8F29C9-8F7E-1D4B-3005-616565FA7753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F7007A-5965-5814-8FF8-29077566CB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0700" y="5010784"/>
            <a:ext cx="11150600" cy="54800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enter presentation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6A64F09-F5D8-B6EE-7ED5-2B69A4668C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0700" y="5558794"/>
            <a:ext cx="11150600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subtitle / presenter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2EFE5-F00A-570F-E85D-A9685EA918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6" y="1303338"/>
            <a:ext cx="560228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223001" y="1303338"/>
            <a:ext cx="5602288" cy="2049077"/>
          </a:xfrm>
          <a:prstGeom prst="roundRect">
            <a:avLst>
              <a:gd name="adj" fmla="val 854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223001" y="3383480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223001" y="3713345"/>
            <a:ext cx="5602288" cy="2048029"/>
          </a:xfrm>
          <a:prstGeom prst="roundRect">
            <a:avLst>
              <a:gd name="adj" fmla="val 849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Autofit/>
          </a:bodyPr>
          <a:lstStyle>
            <a:lvl1pPr marL="0" indent="0" algn="ctr">
              <a:buNone/>
              <a:defRPr sz="16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</a:t>
            </a:r>
            <a:br>
              <a:rPr lang="en-US"/>
            </a:br>
            <a:r>
              <a:rPr lang="en-US"/>
              <a:t>using the ‘Crop’ feature in the ‘Picture Format’ tab </a:t>
            </a:r>
            <a:br>
              <a:rPr lang="en-US"/>
            </a:br>
            <a:r>
              <a:rPr lang="en-US"/>
              <a:t>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6223001" y="5792438"/>
            <a:ext cx="5602287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D35EAFE1-FE5F-44CC-825D-16EBF058F4AD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A279A2-5C44-FF2E-B384-6E6E2D4B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0BC10E-676C-5CAF-16CC-96A54F223F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C5935EB-46DA-41B4-C62C-331192886E84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7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11AFB533-57EF-4766-9D87-DAD3C67F4A40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125" y="5792400"/>
            <a:ext cx="11460163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E2FA657-3A41-6C8A-7C73-5FF4D5761F76}"/>
              </a:ext>
            </a:extLst>
          </p:cNvPr>
          <p:cNvSpPr>
            <a:spLocks noGrp="1"/>
          </p:cNvSpPr>
          <p:nvPr>
            <p:ph type="tbl" sz="quarter" idx="34" hasCustomPrompt="1"/>
          </p:nvPr>
        </p:nvSpPr>
        <p:spPr>
          <a:xfrm>
            <a:off x="365119" y="1303338"/>
            <a:ext cx="11459625" cy="4489450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TABLE icon to insert table.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A4EB32-D948-C409-F1E5-9F712310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30107F-6B57-65E7-BD35-CCB493B8D6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611BFB-31C6-6656-90B9-BB1C81967B2F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82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5633-6431-4284-9ADB-4E6151258883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84741D83-B006-4893-8541-66BA34E08C4B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4D40-638F-40AA-882E-9A6164C7956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E44AE-F798-4C55-8F91-872E4A73792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B3A39-D8B7-A2C0-89DB-5314F345D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6713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994D5C1-7836-1E91-87FA-56E472221EB3}"/>
              </a:ext>
            </a:extLst>
          </p:cNvPr>
          <p:cNvSpPr>
            <a:spLocks noGrp="1"/>
          </p:cNvSpPr>
          <p:nvPr>
            <p:ph type="chart" sz="quarter" idx="34" hasCustomPrompt="1"/>
          </p:nvPr>
        </p:nvSpPr>
        <p:spPr>
          <a:xfrm>
            <a:off x="365125" y="1303338"/>
            <a:ext cx="11460163" cy="4489062"/>
          </a:xfrm>
        </p:spPr>
        <p:txBody>
          <a:bodyPr lIns="0" rIns="0">
            <a:noAutofit/>
          </a:bodyPr>
          <a:lstStyle>
            <a:lvl1pPr>
              <a:defRPr/>
            </a:lvl1pPr>
          </a:lstStyle>
          <a:p>
            <a:r>
              <a:rPr lang="en-GB"/>
              <a:t>Click CHART icons to insert chart.</a:t>
            </a:r>
            <a:br>
              <a:rPr lang="en-GB"/>
            </a:br>
            <a:r>
              <a:rPr lang="en-US"/>
              <a:t>Please ensure your chart title, legend, x and y axis titles are minimum 12 </a:t>
            </a:r>
            <a:r>
              <a:rPr lang="en-US" err="1"/>
              <a:t>pt</a:t>
            </a:r>
            <a:r>
              <a:rPr lang="en-US"/>
              <a:t>, Arial black for accessibility.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CCEE79-8221-4C6C-2397-0791C954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91ECF0-259D-F144-9708-B8296C87B0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FC0E92-53E2-6353-15B7-7028E9E80A82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FB0EC8B-993B-9701-B3D4-2FBFA2652A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7B165-5683-4F5F-9FF2-907EF7B970C8}" type="datetime4">
              <a:rPr lang="en-GB" smtClean="0"/>
              <a:t>26 July 2022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4B64CB0-473B-DCCB-4EF6-AD25967272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0C223B-EC3F-01A9-ECD3-7E6A591C40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3466546-C07E-BFBF-4B2F-E4D299013F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4800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F5241F-6CBA-AE82-8AEE-138E90E20F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28" t="12162" r="1499" b="12843"/>
          <a:stretch/>
        </p:blipFill>
        <p:spPr>
          <a:xfrm>
            <a:off x="219299" y="6191252"/>
            <a:ext cx="1215582" cy="563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0C54E86-8E74-E1E1-9919-BF95D8B2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936C739-784E-0B16-D78E-DAACEC459BE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BE41CA-ABEC-55CB-D62E-31831DAD300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C3EA56-5111-4037-9D95-99472C98B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44B5-6D56-4B59-9C1D-2022F9BFF5DA}" type="datetime4">
              <a:rPr lang="en-GB" smtClean="0"/>
              <a:t>26 July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E7BCF-23E0-421B-8A21-1CDDB167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21D1-F1DD-4945-8EF8-43393EDC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A2858F-078E-2E59-C8A6-5102082DA3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</p:spTree>
    <p:extLst>
      <p:ext uri="{BB962C8B-B14F-4D97-AF65-F5344CB8AC3E}">
        <p14:creationId xmlns:p14="http://schemas.microsoft.com/office/powerpoint/2010/main" val="144822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F7EFD61-0B79-2619-1483-7B804B2C8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11460163" cy="1260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BC9BD8C-031D-7F0A-C46B-D38FB01367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11460164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tx2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01FA46-1D8D-93AD-9A24-7740D438F0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175" y="5967611"/>
            <a:ext cx="1401150" cy="4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905DD1F-ADCE-21F5-3B42-348B73562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235800"/>
            <a:ext cx="8651875" cy="12600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enter section header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A65F606-CDCB-0367-61AA-199FECCB3A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4514654"/>
            <a:ext cx="8651876" cy="47520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section subtitle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E066BEF-B097-8826-7B68-974384A3D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772" t="25173" r="16016" b="28870"/>
          <a:stretch/>
        </p:blipFill>
        <p:spPr>
          <a:xfrm>
            <a:off x="322824" y="5861243"/>
            <a:ext cx="1586940" cy="5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B20AFD6-6925-491B-B024-5E0A32A58D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90" t="25173" r="17185" b="31039"/>
          <a:stretch/>
        </p:blipFill>
        <p:spPr>
          <a:xfrm>
            <a:off x="152399" y="2073890"/>
            <a:ext cx="11992273" cy="45396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90B266-F3BD-2613-5CB9-7E4A4FDFC416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rgbClr val="FFFFFF"/>
                </a:solidFill>
                <a:latin typeface="+mn-lt"/>
              </a:rPr>
              <a:t>gsk.com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F8659A8-C764-F3A5-40B7-A3CB7A35D2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A717EDF-9AA4-491F-3311-9F14A5CFB89C}"/>
              </a:ext>
            </a:extLst>
          </p:cNvPr>
          <p:cNvSpPr/>
          <p:nvPr userDrawn="1"/>
        </p:nvSpPr>
        <p:spPr bwMode="auto">
          <a:xfrm>
            <a:off x="523973" y="6107998"/>
            <a:ext cx="1806576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AC67F3-7D0E-A071-327B-17B446179DB8}"/>
              </a:ext>
            </a:extLst>
          </p:cNvPr>
          <p:cNvSpPr/>
          <p:nvPr userDrawn="1"/>
        </p:nvSpPr>
        <p:spPr bwMode="auto">
          <a:xfrm>
            <a:off x="523973" y="4557510"/>
            <a:ext cx="1806576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E30BA3B-88CD-41DE-E089-7100E3E52A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07432" y="4557510"/>
            <a:ext cx="9414362" cy="147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18000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C6E06B6-BD9A-7A5E-5A90-56308009FF5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07432" y="6107998"/>
            <a:ext cx="9414362" cy="505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72000" rIns="180000" bIns="72000" anchor="ctr" anchorCtr="0">
            <a:normAutofit/>
          </a:bodyPr>
          <a:lstStyle>
            <a:lvl1pPr marL="0" indent="0"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973" y="4990763"/>
            <a:ext cx="1806576" cy="1040352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E683597-5ADE-F2A0-A01C-FD8E476ABB8B}"/>
              </a:ext>
            </a:extLst>
          </p:cNvPr>
          <p:cNvSpPr/>
          <p:nvPr userDrawn="1"/>
        </p:nvSpPr>
        <p:spPr>
          <a:xfrm>
            <a:off x="0" y="4842854"/>
            <a:ext cx="426190" cy="902918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F316B-6E9C-D66E-FE22-B16477918817}"/>
              </a:ext>
            </a:extLst>
          </p:cNvPr>
          <p:cNvSpPr/>
          <p:nvPr userDrawn="1"/>
        </p:nvSpPr>
        <p:spPr bwMode="auto">
          <a:xfrm>
            <a:off x="11039475" y="164305"/>
            <a:ext cx="862012" cy="31750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None/>
            </a:pPr>
            <a:r>
              <a:rPr lang="en-GB" sz="1000" b="1" kern="0">
                <a:solidFill>
                  <a:schemeClr val="tx2"/>
                </a:solidFill>
                <a:latin typeface="+mn-lt"/>
              </a:rPr>
              <a:t>gsk.com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4B35B0-1B56-815F-BA6C-0E89CBE6AA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470" y="243283"/>
            <a:ext cx="159543" cy="159543"/>
          </a:xfrm>
          <a:prstGeom prst="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A99F019-A435-B954-ABA9-68CA4DD19B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1650" y="230188"/>
            <a:ext cx="1817688" cy="163512"/>
          </a:xfrm>
        </p:spPr>
        <p:txBody>
          <a:bodyPr lIns="0" tIns="72000" rIns="0" bIns="72000" anchor="ctr"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</a:defRPr>
            </a:lvl1pPr>
            <a:lvl2pPr marL="357542" indent="0">
              <a:buNone/>
              <a:defRPr>
                <a:solidFill>
                  <a:schemeClr val="bg1"/>
                </a:solidFill>
              </a:defRPr>
            </a:lvl2pPr>
            <a:lvl3pPr marL="719982" indent="0">
              <a:buNone/>
              <a:defRPr>
                <a:solidFill>
                  <a:schemeClr val="bg1"/>
                </a:solidFill>
              </a:defRPr>
            </a:lvl3pPr>
            <a:lvl4pPr marL="1081424" indent="0">
              <a:buNone/>
              <a:defRPr>
                <a:solidFill>
                  <a:schemeClr val="bg1"/>
                </a:solidFill>
              </a:defRPr>
            </a:lvl4pPr>
            <a:lvl5pPr marL="1439964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insert date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8B53D05A-F4B0-150E-FE9F-AB4DED2667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4399" y="2100263"/>
            <a:ext cx="5303202" cy="15986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18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RN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03810C-0168-8013-6BD1-DF4493DB8F41}"/>
              </a:ext>
            </a:extLst>
          </p:cNvPr>
          <p:cNvSpPr/>
          <p:nvPr userDrawn="1"/>
        </p:nvSpPr>
        <p:spPr bwMode="auto">
          <a:xfrm>
            <a:off x="242888" y="242888"/>
            <a:ext cx="11704637" cy="5848350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GB" sz="9600" kern="0">
                <a:solidFill>
                  <a:schemeClr val="bg1"/>
                </a:solidFill>
              </a:rPr>
              <a:t>Do not use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layouts that appear </a:t>
            </a:r>
            <a:br>
              <a:rPr lang="en-GB" sz="9600" kern="0">
                <a:solidFill>
                  <a:schemeClr val="bg1"/>
                </a:solidFill>
              </a:rPr>
            </a:br>
            <a:r>
              <a:rPr lang="en-GB" sz="9600" kern="0">
                <a:solidFill>
                  <a:schemeClr val="bg1"/>
                </a:solidFill>
              </a:rPr>
              <a:t>after this point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FE542C-8ECE-F9C9-8F96-80B2751FAA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28" t="12162" r="1499" b="12843"/>
          <a:stretch/>
        </p:blipFill>
        <p:spPr>
          <a:xfrm>
            <a:off x="90711" y="6207919"/>
            <a:ext cx="1215582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/SPAD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C59E1C-A015-4BA4-AB7D-EC00F37B815F}"/>
              </a:ext>
            </a:extLst>
          </p:cNvPr>
          <p:cNvSpPr/>
          <p:nvPr userDrawn="1"/>
        </p:nvSpPr>
        <p:spPr bwMode="auto">
          <a:xfrm>
            <a:off x="365126" y="1307574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Objectives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EBA022-30B3-B17F-5D7C-3A3D869D35FA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2778690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Key questions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5A742C-A049-77AC-C2E5-4272D118CC96}"/>
              </a:ext>
            </a:extLst>
          </p:cNvPr>
          <p:cNvSpPr>
            <a:spLocks/>
          </p:cNvSpPr>
          <p:nvPr userDrawn="1"/>
        </p:nvSpPr>
        <p:spPr bwMode="auto">
          <a:xfrm>
            <a:off x="365126" y="4249806"/>
            <a:ext cx="1806576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26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6507E6-44A7-B4B5-33F1-9F0C0DC0FDE1}"/>
              </a:ext>
            </a:extLst>
          </p:cNvPr>
          <p:cNvSpPr/>
          <p:nvPr userDrawn="1"/>
        </p:nvSpPr>
        <p:spPr bwMode="auto">
          <a:xfrm>
            <a:off x="365126" y="5720922"/>
            <a:ext cx="1806576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600" b="1">
                <a:solidFill>
                  <a:schemeClr val="tx2"/>
                </a:solidFill>
              </a:rPr>
              <a:t>Owner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773ECA-2D04-B6E9-1FB4-377F08AA5D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76886-926E-8975-E95D-5BCD6F82E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E9B4D-B613-11AE-72F8-5A0C3EBFD95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July 2022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ABB6F2-78D4-BCC3-D950-5FAF7FCB8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6" y="242888"/>
            <a:ext cx="7554912" cy="430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topic / paper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46E8B4-4C83-8DD1-80BB-CC03BD24AF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7554913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19B5E4-F2A8-7F44-855D-F41DDE3B3D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2450" y="694948"/>
            <a:ext cx="3649661" cy="352801"/>
          </a:xfrm>
        </p:spPr>
        <p:txBody>
          <a:bodyPr lIns="0" tIns="0" rIns="0" bIns="18000" anchor="b" anchorCtr="0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insert date of session 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72F201F-277F-F24E-085D-8160B5FF4C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5126" y="1777158"/>
            <a:ext cx="1695450" cy="926921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clear, focused objectives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i</a:t>
            </a:r>
            <a:r>
              <a:rPr lang="en-US"/>
              <a:t>) for decision, </a:t>
            </a:r>
            <a:br>
              <a:rPr lang="en-US"/>
            </a:br>
            <a:r>
              <a:rPr lang="en-US"/>
              <a:t>(ii) for input </a:t>
            </a:r>
            <a:br>
              <a:rPr lang="en-US"/>
            </a:br>
            <a:r>
              <a:rPr lang="en-US"/>
              <a:t>(iii) for awareness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D6FC89-B057-E6C5-C8EA-1FC8CB31B6CA}"/>
              </a:ext>
            </a:extLst>
          </p:cNvPr>
          <p:cNvSpPr/>
          <p:nvPr userDrawn="1"/>
        </p:nvSpPr>
        <p:spPr bwMode="auto">
          <a:xfrm>
            <a:off x="8172450" y="242888"/>
            <a:ext cx="3654425" cy="452059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54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en-US" sz="1800" b="1" kern="0">
                <a:solidFill>
                  <a:schemeClr val="tx2"/>
                </a:solidFill>
              </a:rPr>
              <a:t>Session date: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166E02B-F260-FEAF-DDEB-67922AA11E6E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65126" y="3337172"/>
            <a:ext cx="1695450" cy="838023"/>
          </a:xfrm>
          <a:prstGeom prst="rect">
            <a:avLst/>
          </a:prstGeom>
          <a:noFill/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+mj-lt"/>
              <a:buNone/>
              <a:defRPr sz="1200">
                <a:solidFill>
                  <a:schemeClr val="bg2"/>
                </a:solidFill>
              </a:defRPr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Up to 5 key questions to be addressed at the meeting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EA22563-2363-AB1F-DC9F-7A5457933645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82C5C591-14F5-449A-187A-1D9A683E961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60405" y="1307574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DECISION: To seek X’s [single point accountable decision maker] decision to implement A</a:t>
            </a:r>
            <a:br>
              <a:rPr lang="en-US"/>
            </a:br>
            <a:r>
              <a:rPr lang="en-US"/>
              <a:t>INPUT: To receive input to the proposed plan for B</a:t>
            </a:r>
            <a:br>
              <a:rPr lang="en-US"/>
            </a:br>
            <a:r>
              <a:rPr lang="en-US"/>
              <a:t>AWARENESS: To update XXX regarding C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54077D3A-2E14-68B6-5E16-413475F36C3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260405" y="2778690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Does XXX have further input on the proposals set out or require additional information?</a:t>
            </a:r>
            <a:br>
              <a:rPr lang="en-US"/>
            </a:br>
            <a:r>
              <a:rPr lang="en-US"/>
              <a:t>Is XXX supportive of the recommendation to x, y, z?</a:t>
            </a:r>
            <a:br>
              <a:rPr lang="en-US"/>
            </a:br>
            <a:r>
              <a:rPr lang="en-US"/>
              <a:t>Does XXX support the approach outlined to x, y, z?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5DE7D720-AF89-6DE4-D2E5-33C7B01B7E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60405" y="4249806"/>
            <a:ext cx="9557738" cy="1396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144000" rIns="0" bIns="72000" anchor="t" anchorCtr="0">
            <a:normAutofit/>
          </a:bodyPr>
          <a:lstStyle>
            <a:lvl1pPr marL="342900" indent="-342900">
              <a:spcBef>
                <a:spcPts val="300"/>
              </a:spcBef>
              <a:spcAft>
                <a:spcPts val="300"/>
              </a:spcAft>
              <a:buSzPct val="100000"/>
              <a:buFont typeface="+mj-lt"/>
              <a:buAutoNum type="arabicPeriod"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Key steps following XXX review / decision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C53FB3B-975B-80D5-29B3-81DC27DCAC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260405" y="5720922"/>
            <a:ext cx="9557738" cy="36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80000" tIns="36000" rIns="0" bIns="36000" anchor="ctr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None/>
              <a:defRPr sz="1200"/>
            </a:lvl1pPr>
            <a:lvl2pPr marL="357542" indent="0">
              <a:buNone/>
              <a:defRPr/>
            </a:lvl2pPr>
          </a:lstStyle>
          <a:p>
            <a:pPr lvl="0"/>
            <a:r>
              <a:rPr lang="en-US"/>
              <a:t>Single person accountable for this topic /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57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0430-8A32-4EA0-BAD1-A7727B812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2794-638D-4328-B0BC-C610FB243ADC}" type="datetime4">
              <a:rPr lang="en-GB" smtClean="0"/>
              <a:t>26 July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6E0BB-62AD-47AF-909C-4F33FB56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EE5C-8451-457A-BD36-F438731D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071252-BD8E-4D3D-BF35-8427544DDF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3176" y="242888"/>
            <a:ext cx="6712112" cy="5848350"/>
          </a:xfrm>
        </p:spPr>
        <p:txBody>
          <a:bodyPr lIns="0" tIns="180000" rIns="0" bIns="180000" anchor="t">
            <a:noAutofit/>
          </a:bodyPr>
          <a:lstStyle>
            <a:lvl1pPr marL="720000" indent="-720000">
              <a:spcBef>
                <a:spcPts val="120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+mj-lt"/>
              <a:buAutoNum type="arabicPeriod"/>
              <a:defRPr sz="2800"/>
            </a:lvl1pPr>
            <a:lvl2pPr marL="814742" indent="-457200">
              <a:buClr>
                <a:schemeClr val="tx2"/>
              </a:buClr>
              <a:buFont typeface="+mj-lt"/>
              <a:buAutoNum type="arabicPeriod"/>
              <a:defRPr/>
            </a:lvl2pPr>
            <a:lvl3pPr marL="1177182" indent="-457200">
              <a:buClr>
                <a:schemeClr val="tx2"/>
              </a:buClr>
              <a:buFont typeface="+mj-lt"/>
              <a:buAutoNum type="arabicPeriod"/>
              <a:defRPr/>
            </a:lvl3pPr>
            <a:lvl4pPr>
              <a:buClr>
                <a:schemeClr val="tx2"/>
              </a:buClr>
              <a:buFont typeface="+mj-lt"/>
              <a:buAutoNum type="arabicPeriod"/>
              <a:defRPr/>
            </a:lvl4pPr>
            <a:lvl5pPr>
              <a:buClr>
                <a:schemeClr val="tx2"/>
              </a:buClr>
              <a:buFont typeface="+mj-lt"/>
              <a:buAutoNum type="arabicPeriod"/>
              <a:defRPr/>
            </a:lvl5pPr>
          </a:lstStyle>
          <a:p>
            <a:pPr lvl="0"/>
            <a:r>
              <a:rPr lang="en-GB"/>
              <a:t>Agenda point 1, add text here.</a:t>
            </a:r>
            <a:br>
              <a:rPr lang="en-GB"/>
            </a:br>
            <a:r>
              <a:rPr lang="en-GB"/>
              <a:t>Agenda point 2, add text here.</a:t>
            </a:r>
            <a:br>
              <a:rPr lang="en-GB"/>
            </a:br>
            <a:r>
              <a:rPr lang="en-GB"/>
              <a:t>Agenda point 3, add text here.</a:t>
            </a:r>
            <a:br>
              <a:rPr lang="en-GB"/>
            </a:br>
            <a:r>
              <a:rPr lang="en-GB"/>
              <a:t>Agenda point 4, add text here.</a:t>
            </a:r>
            <a:br>
              <a:rPr lang="en-GB"/>
            </a:br>
            <a:r>
              <a:rPr lang="en-GB"/>
              <a:t>Agenda point 5, add text here.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30E13A-9E76-B161-1416-CBE84BD2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6" y="242888"/>
            <a:ext cx="4748050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02868D-ACDF-6434-3575-872690D6A7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4748050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674B05C-AADA-DE64-7CCE-6E374DE8A94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4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40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3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151742-951B-4B8B-93F8-F6814A0074E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97F4CD0-83C1-4C99-A2BD-6DA4A1CC9D00}" type="datetime4">
              <a:rPr lang="en-GB" smtClean="0"/>
              <a:t>26 July 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4920F6-7DEA-40DB-B124-F0789E5604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B722-CBB2-49EC-937E-10206DEB6B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E53DDB-FDB6-66D3-FC50-5426FF978D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03338"/>
            <a:ext cx="11460163" cy="44894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 </a:t>
            </a:r>
            <a:br>
              <a:rPr lang="en-US"/>
            </a:br>
            <a:r>
              <a:rPr lang="en-US"/>
              <a:t>If text content appears too large please reduce the size of this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7A86B9-637F-F18A-3604-5A44F7C4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A89E078-B97D-529E-FF83-DF5AD69D51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D601A5-6CEE-D258-CCEB-85D1BB27BD87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22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456" y="1303338"/>
            <a:ext cx="11460701" cy="399600"/>
          </a:xfrm>
          <a:prstGeom prst="rect">
            <a:avLst/>
          </a:prstGeom>
        </p:spPr>
        <p:txBody>
          <a:bodyPr lIns="0" tIns="72000" rIns="0" bIns="7200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lvl="0"/>
            <a:r>
              <a:rPr lang="en-GB"/>
              <a:t>Click to enter subheading text 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75D1F-3C7D-443F-9C73-9160E439AE1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C36D2BF-D8B1-4705-ABD7-209D78E9EBFF}" type="datetime4">
              <a:rPr lang="en-GB" smtClean="0"/>
              <a:t>26 July 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0FAE2-40C5-48E8-A896-0682681B6AC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F230C5-C173-4CDF-8F46-DDF8D7240B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07AE8-19F2-04D9-93C9-C4F2357C2A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125" y="1702938"/>
            <a:ext cx="11460163" cy="4089850"/>
          </a:xfrm>
        </p:spPr>
        <p:txBody>
          <a:bodyPr lIns="0" tIns="180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BDB392-CCE1-B2F2-5843-4AF9AE7D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9D93444-D1FE-4C3C-7B81-D2693144C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45A9796-316D-7A43-F981-F6A071B72BB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23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152BBA-B0F3-390F-177B-A659A0DA6D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2451" y="1303338"/>
            <a:ext cx="3652838" cy="4477804"/>
          </a:xfrm>
          <a:prstGeom prst="roundRect">
            <a:avLst>
              <a:gd name="adj" fmla="val 45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TEXT content ONLY. </a:t>
            </a:r>
            <a:br>
              <a:rPr lang="en-US"/>
            </a:br>
            <a:r>
              <a:rPr lang="en-US"/>
              <a:t>If text content appears outside of the grey placeholder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72451" y="5791943"/>
            <a:ext cx="3652837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01A55F3-CAC9-450A-8B8C-0D032608240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9AF67FF-E09E-42E7-8CF4-0C88178FECBB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6F4AF4-B7CB-44A2-A774-A5EE13FDE7C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690446-B95A-4BA4-8B97-68649C262B1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5" y="5791943"/>
            <a:ext cx="7554913" cy="299295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43D66-CBAC-8A3C-D941-445E2D7EFC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125" y="1303338"/>
            <a:ext cx="7554913" cy="4478337"/>
          </a:xfrm>
        </p:spPr>
        <p:txBody>
          <a:bodyPr lIns="0" tIns="234000" rIns="0" b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too large please reduce the size of the font.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40724D-5874-C573-BE68-E74D3056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DC75F0-FC33-50C5-4836-14CADF87FA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ED293B4-51DD-6A15-3268-DC88E0FC951D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05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19338" y="6343650"/>
            <a:ext cx="56007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5288" y="6343650"/>
            <a:ext cx="540000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GB"/>
              <a:t>Click to enter slide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8172450" y="6343650"/>
            <a:ext cx="2776537" cy="2698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6B58B4-0D72-4C8B-9355-854FB5782278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BC2AD35-7761-4742-BEF1-3D0CAD2E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125" y="1303338"/>
            <a:ext cx="11460163" cy="4787899"/>
          </a:xfrm>
          <a:prstGeom prst="rect">
            <a:avLst/>
          </a:prstGeom>
        </p:spPr>
        <p:txBody>
          <a:bodyPr vert="horz" lIns="180000" tIns="180000" rIns="180000" bIns="180000" rtlCol="0">
            <a:normAutofit/>
          </a:bodyPr>
          <a:lstStyle/>
          <a:p>
            <a:pPr lvl="0"/>
            <a:r>
              <a:rPr lang="en-GB"/>
              <a:t>Click to enter text content.</a:t>
            </a:r>
            <a:br>
              <a:rPr lang="en-GB"/>
            </a:br>
            <a:r>
              <a:rPr lang="en-GB"/>
              <a:t>To increase bullet level, select your text &gt; press ‘Tab’.</a:t>
            </a:r>
            <a:br>
              <a:rPr lang="en-GB"/>
            </a:br>
            <a:r>
              <a:rPr lang="en-GB"/>
              <a:t>To decrease bullet level, select your text &gt; press ‘Shift’ + ‘Tab’.</a:t>
            </a:r>
            <a:br>
              <a:rPr lang="en-GB"/>
            </a:br>
            <a:r>
              <a:rPr lang="en-GB"/>
              <a:t>To remove bullet levels, select your text &gt; right click &gt; press ‘bullets’.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4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B7C2D6E-A9EC-414F-8A58-3207DA98D6C5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76239" y="6354213"/>
            <a:ext cx="820737" cy="2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2" r:id="rId3"/>
    <p:sldLayoutId id="2147483785" r:id="rId4"/>
    <p:sldLayoutId id="2147483787" r:id="rId5"/>
    <p:sldLayoutId id="2147483663" r:id="rId6"/>
    <p:sldLayoutId id="2147483664" r:id="rId7"/>
    <p:sldLayoutId id="2147483665" r:id="rId8"/>
    <p:sldLayoutId id="2147483668" r:id="rId9"/>
    <p:sldLayoutId id="2147483786" r:id="rId10"/>
    <p:sldLayoutId id="2147483669" r:id="rId11"/>
    <p:sldLayoutId id="2147483670" r:id="rId12"/>
    <p:sldLayoutId id="2147483671" r:id="rId13"/>
    <p:sldLayoutId id="2147483728" r:id="rId14"/>
    <p:sldLayoutId id="2147483730" r:id="rId15"/>
    <p:sldLayoutId id="2147483765" r:id="rId16"/>
    <p:sldLayoutId id="2147483773" r:id="rId17"/>
    <p:sldLayoutId id="2147483774" r:id="rId18"/>
    <p:sldLayoutId id="2147483766" r:id="rId19"/>
    <p:sldLayoutId id="2147483673" r:id="rId20"/>
    <p:sldLayoutId id="2147483771" r:id="rId21"/>
    <p:sldLayoutId id="2147483768" r:id="rId22"/>
    <p:sldLayoutId id="2147483767" r:id="rId23"/>
    <p:sldLayoutId id="2147483776" r:id="rId24"/>
    <p:sldLayoutId id="2147483763" r:id="rId25"/>
    <p:sldLayoutId id="2147483675" r:id="rId26"/>
    <p:sldLayoutId id="2147483777" r:id="rId27"/>
    <p:sldLayoutId id="2147483778" r:id="rId28"/>
    <p:sldLayoutId id="2147483762" r:id="rId29"/>
    <p:sldLayoutId id="2147483764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999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10000"/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753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9973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1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799955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159946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399940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759931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119922" indent="-359991" algn="l" defTabSz="1219170" rtl="0" eaLnBrk="1" latinLnBrk="0" hangingPunct="1">
        <a:spcBef>
          <a:spcPts val="300"/>
        </a:spcBef>
        <a:spcAft>
          <a:spcPts val="300"/>
        </a:spcAft>
        <a:buClr>
          <a:schemeClr val="tx1"/>
        </a:buClr>
        <a:buFont typeface="Arial" panose="020B0604020202020204" pitchFamily="34" charset="0"/>
        <a:buChar char="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6A6A6"/>
          </p15:clr>
        </p15:guide>
        <p15:guide id="2" pos="7680" userDrawn="1">
          <p15:clr>
            <a:srgbClr val="A6A6A6"/>
          </p15:clr>
        </p15:guide>
        <p15:guide id="3" pos="230" userDrawn="1">
          <p15:clr>
            <a:srgbClr val="A6A6A6"/>
          </p15:clr>
        </p15:guide>
        <p15:guide id="4" pos="1301" userDrawn="1">
          <p15:clr>
            <a:srgbClr val="A6A6A6"/>
          </p15:clr>
        </p15:guide>
        <p15:guide id="5" pos="1461" userDrawn="1">
          <p15:clr>
            <a:srgbClr val="A6A6A6"/>
          </p15:clr>
        </p15:guide>
        <p15:guide id="6" pos="2531" userDrawn="1">
          <p15:clr>
            <a:srgbClr val="A6A6A6"/>
          </p15:clr>
        </p15:guide>
        <p15:guide id="7" pos="2690" userDrawn="1">
          <p15:clr>
            <a:srgbClr val="A6A6A6"/>
          </p15:clr>
        </p15:guide>
        <p15:guide id="8" pos="3759" userDrawn="1">
          <p15:clr>
            <a:srgbClr val="A6A6A6"/>
          </p15:clr>
        </p15:guide>
        <p15:guide id="9" pos="3920" userDrawn="1">
          <p15:clr>
            <a:srgbClr val="A6A6A6"/>
          </p15:clr>
        </p15:guide>
        <p15:guide id="10" pos="4989" userDrawn="1">
          <p15:clr>
            <a:srgbClr val="A6A6A6"/>
          </p15:clr>
        </p15:guide>
        <p15:guide id="11" pos="5148" userDrawn="1">
          <p15:clr>
            <a:srgbClr val="A6A6A6"/>
          </p15:clr>
        </p15:guide>
        <p15:guide id="12" pos="6218" userDrawn="1">
          <p15:clr>
            <a:srgbClr val="A6A6A6"/>
          </p15:clr>
        </p15:guide>
        <p15:guide id="13" pos="6378" userDrawn="1">
          <p15:clr>
            <a:srgbClr val="A6A6A6"/>
          </p15:clr>
        </p15:guide>
        <p15:guide id="14" pos="7449" userDrawn="1">
          <p15:clr>
            <a:srgbClr val="A6A6A6"/>
          </p15:clr>
        </p15:guide>
        <p15:guide id="15" orient="horz" userDrawn="1">
          <p15:clr>
            <a:srgbClr val="A6A6A6"/>
          </p15:clr>
        </p15:guide>
        <p15:guide id="16" orient="horz" pos="4315" userDrawn="1">
          <p15:clr>
            <a:srgbClr val="A6A6A6"/>
          </p15:clr>
        </p15:guide>
        <p15:guide id="17" orient="horz" pos="153" userDrawn="1">
          <p15:clr>
            <a:srgbClr val="A6A6A6"/>
          </p15:clr>
        </p15:guide>
        <p15:guide id="18" orient="horz" pos="686" userDrawn="1">
          <p15:clr>
            <a:srgbClr val="A6A6A6"/>
          </p15:clr>
        </p15:guide>
        <p15:guide id="19" orient="horz" pos="821" userDrawn="1">
          <p15:clr>
            <a:srgbClr val="A6A6A6"/>
          </p15:clr>
        </p15:guide>
        <p15:guide id="20" orient="horz" pos="1323" userDrawn="1">
          <p15:clr>
            <a:srgbClr val="A6A6A6"/>
          </p15:clr>
        </p15:guide>
        <p15:guide id="21" orient="horz" pos="2330" userDrawn="1">
          <p15:clr>
            <a:srgbClr val="A6A6A6"/>
          </p15:clr>
        </p15:guide>
        <p15:guide id="22" orient="horz" pos="3335" userDrawn="1">
          <p15:clr>
            <a:srgbClr val="A6A6A6"/>
          </p15:clr>
        </p15:guide>
        <p15:guide id="23" orient="horz" pos="3837" userDrawn="1">
          <p15:clr>
            <a:srgbClr val="A6A6A6"/>
          </p15:clr>
        </p15:guide>
        <p15:guide id="24" orient="horz" pos="4166" userDrawn="1">
          <p15:clr>
            <a:srgbClr val="A6A6A6"/>
          </p15:clr>
        </p15:guide>
        <p15:guide id="25" orient="horz" pos="1827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99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63712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rstudio-conf-2022/clinical-reporting-r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sv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sv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sv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2.svg"/><Relationship Id="rId9" Type="http://schemas.openxmlformats.org/officeDocument/2006/relationships/image" Target="../media/image50.png"/><Relationship Id="rId1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11" Type="http://schemas.openxmlformats.org/officeDocument/2006/relationships/image" Target="../media/image53.png"/><Relationship Id="rId5" Type="http://schemas.openxmlformats.org/officeDocument/2006/relationships/image" Target="../media/image43.png"/><Relationship Id="rId15" Type="http://schemas.openxmlformats.org/officeDocument/2006/relationships/image" Target="../media/image60.png"/><Relationship Id="rId10" Type="http://schemas.openxmlformats.org/officeDocument/2006/relationships/image" Target="../media/image51.png"/><Relationship Id="rId4" Type="http://schemas.openxmlformats.org/officeDocument/2006/relationships/image" Target="../media/image42.svg"/><Relationship Id="rId9" Type="http://schemas.openxmlformats.org/officeDocument/2006/relationships/image" Target="../media/image50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hyperlink" Target="https://doi.org/10.48550/arXiv.2204.09959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6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65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11" Type="http://schemas.openxmlformats.org/officeDocument/2006/relationships/image" Target="../media/image3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7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mar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BA6D34-3362-476B-880B-A9DEAC4921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047750"/>
            <a:ext cx="11460164" cy="5043488"/>
          </a:xfrm>
        </p:spPr>
        <p:txBody>
          <a:bodyPr>
            <a:normAutofit fontScale="92500" lnSpcReduction="20000"/>
          </a:bodyPr>
          <a:lstStyle/>
          <a:p>
            <a:r>
              <a:rPr lang="en-GB" err="1"/>
              <a:t>WiFi</a:t>
            </a:r>
            <a:r>
              <a:rPr lang="en-GB"/>
              <a:t>:</a:t>
            </a:r>
          </a:p>
          <a:p>
            <a:pPr lvl="1"/>
            <a:r>
              <a:rPr lang="en-GB"/>
              <a:t>Username: conf22</a:t>
            </a:r>
          </a:p>
          <a:p>
            <a:pPr lvl="1"/>
            <a:r>
              <a:rPr lang="en-GB"/>
              <a:t>Password: together!</a:t>
            </a:r>
          </a:p>
          <a:p>
            <a:r>
              <a:rPr lang="en-GB"/>
              <a:t>There are gender neutral bathrooms located on the river side of the Potomac Ballroom.</a:t>
            </a:r>
          </a:p>
          <a:p>
            <a:r>
              <a:rPr lang="en-GB"/>
              <a:t>The meditation room is located at Potomac Dressing Room. Open 8am - 5pm, Monday - Thursday.</a:t>
            </a:r>
          </a:p>
          <a:p>
            <a:r>
              <a:rPr lang="en-GB"/>
              <a:t>The lactation room is located at National </a:t>
            </a:r>
            <a:r>
              <a:rPr lang="en-GB" err="1"/>
              <a:t>Harbor</a:t>
            </a:r>
            <a:r>
              <a:rPr lang="en-GB"/>
              <a:t> 9. Open 8am - 5pm, Monday - Thursday. The hotel also has a dedicated room behind the reception.</a:t>
            </a:r>
          </a:p>
          <a:p>
            <a:r>
              <a:rPr lang="en-GB"/>
              <a:t>Participants who do not wish to be photographed have red lanyards, please note everyone's lanyard colours before taking a photo and respect their choices.</a:t>
            </a:r>
          </a:p>
          <a:p>
            <a:r>
              <a:rPr lang="en-GB"/>
              <a:t>The Code of Conduct and COVID policies can be found at https://www.rstudio.com/conference/2022/2022-conf-code-of-conduct/. Please review them carefully.  RStudio requires that you wear a mask that fully covers your mouth and nose at all times in all public spaces. We strongly recommend that you use a correctly fitted N95, KN95, or similar particulate filtering mask; we will have a limited supply available upon request. You can report Code of Conduct violations in person, by email, or by phone. Please see the policy linked above for contact information.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5EE17-28AC-4B08-AC41-E87328D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Welcome info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65ED68-93BA-4926-9829-24B4CF29F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9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A413-A9B5-47F8-ABF8-DB3EF31EA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F8A6-A7BC-4144-BC4D-973AD7263A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C9804-2F17-48FC-8D72-C5DFCF118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EDC74-BA77-4D2D-83BF-584439B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Stick Notes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4D8E8A8-65BD-4D8B-98C8-11CEECFD4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Feedback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EA7B597-48F4-45C9-9DF7-E10149789D65}"/>
              </a:ext>
            </a:extLst>
          </p:cNvPr>
          <p:cNvSpPr/>
          <p:nvPr/>
        </p:nvSpPr>
        <p:spPr bwMode="auto">
          <a:xfrm>
            <a:off x="1438146" y="1999189"/>
            <a:ext cx="3703021" cy="2859622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 dirty="0">
                <a:solidFill>
                  <a:schemeClr val="tx1"/>
                </a:solidFill>
              </a:rPr>
              <a:t>Something positive that I’ve seen / learned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66BC13D-3F18-4CCB-A0C0-577A7223866A}"/>
              </a:ext>
            </a:extLst>
          </p:cNvPr>
          <p:cNvSpPr/>
          <p:nvPr/>
        </p:nvSpPr>
        <p:spPr bwMode="auto">
          <a:xfrm>
            <a:off x="6938865" y="1999189"/>
            <a:ext cx="3703021" cy="285962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Something I didn’t like / wasn’t useful</a:t>
            </a:r>
          </a:p>
        </p:txBody>
      </p:sp>
    </p:spTree>
    <p:extLst>
      <p:ext uri="{BB962C8B-B14F-4D97-AF65-F5344CB8AC3E}">
        <p14:creationId xmlns:p14="http://schemas.microsoft.com/office/powerpoint/2010/main" val="345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BD5D1F-8233-42D9-A169-576761AFBD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F977D-3DDF-44BA-A97F-1B417FE9A3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July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422A5-C41A-4117-BA87-A89B37CA8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0108FF-6634-4437-A043-894CAEFF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Handouts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74464B7-8A45-4F84-9DA0-B2CC5D8E4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C1299-2B54-4084-8AD4-6B91983E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0" y="779592"/>
            <a:ext cx="7914051" cy="54378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96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nold Schwarzenegger reunites with 'Kindergarten Cop' kids">
            <a:extLst>
              <a:ext uri="{FF2B5EF4-FFF2-40B4-BE49-F238E27FC236}">
                <a16:creationId xmlns:a16="http://schemas.microsoft.com/office/drawing/2014/main" id="{723569C4-75DB-490D-B2B5-D5D80053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12134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F8887B87-AEA7-467A-BE8C-7A37D276D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3660" y="3832224"/>
            <a:ext cx="4163060" cy="548009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410808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Who are you?</a:t>
            </a:r>
          </a:p>
          <a:p>
            <a:r>
              <a:rPr lang="en-GB"/>
              <a:t>What do you do?</a:t>
            </a:r>
          </a:p>
          <a:p>
            <a:r>
              <a:rPr lang="en-GB"/>
              <a:t>Who do you do it for?</a:t>
            </a:r>
          </a:p>
          <a:p>
            <a:endParaRPr lang="en-GB"/>
          </a:p>
          <a:p>
            <a:r>
              <a:rPr lang="en-GB"/>
              <a:t>What are you hoping to get out of this workshop?</a:t>
            </a:r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840579" y="1303338"/>
            <a:ext cx="1995821" cy="2445418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942095" y="3429000"/>
            <a:ext cx="2860013" cy="239122"/>
          </a:xfrm>
        </p:spPr>
        <p:txBody>
          <a:bodyPr/>
          <a:lstStyle/>
          <a:p>
            <a:r>
              <a:rPr lang="en-GB" sz="1600" b="1"/>
              <a:t>Christina Fillmore</a:t>
            </a:r>
          </a:p>
        </p:txBody>
      </p:sp>
      <p:pic>
        <p:nvPicPr>
          <p:cNvPr id="26" name="Picture Placeholder 25" descr="A person standing in front of a tree with pink flowers&#10;&#10;Description automatically generated with low confidence">
            <a:extLst>
              <a:ext uri="{FF2B5EF4-FFF2-40B4-BE49-F238E27FC236}">
                <a16:creationId xmlns:a16="http://schemas.microsoft.com/office/drawing/2014/main" id="{19A8B1F4-43A2-4D69-8BA3-9B87886D01D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9" t="22238" r="28948" b="19366"/>
          <a:stretch/>
        </p:blipFill>
        <p:spPr>
          <a:xfrm>
            <a:off x="9328425" y="1303338"/>
            <a:ext cx="1996224" cy="2445079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97687" y="1264732"/>
            <a:ext cx="2861476" cy="239122"/>
          </a:xfrm>
        </p:spPr>
        <p:txBody>
          <a:bodyPr/>
          <a:lstStyle/>
          <a:p>
            <a:r>
              <a:rPr lang="en-GB" sz="1600" b="1"/>
              <a:t>Andy Nicholls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Introductions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FD486DBD-057A-4BBA-BDDD-446B1D9954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2721889" y="4168107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4840579" y="6320673"/>
            <a:ext cx="2860013" cy="239122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Ellis Hughes</a:t>
            </a:r>
          </a:p>
        </p:txBody>
      </p:sp>
      <p:pic>
        <p:nvPicPr>
          <p:cNvPr id="19" name="Picture Placeholder 23">
            <a:extLst>
              <a:ext uri="{FF2B5EF4-FFF2-40B4-BE49-F238E27FC236}">
                <a16:creationId xmlns:a16="http://schemas.microsoft.com/office/drawing/2014/main" id="{6B5E9A4E-5302-4B31-A3D5-E222F50E63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" b="2452"/>
          <a:stretch/>
        </p:blipFill>
        <p:spPr>
          <a:xfrm>
            <a:off x="7174539" y="4168107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7D1B91B-83B1-49FC-8995-B426292C0683}"/>
              </a:ext>
            </a:extLst>
          </p:cNvPr>
          <p:cNvSpPr txBox="1">
            <a:spLocks/>
          </p:cNvSpPr>
          <p:nvPr/>
        </p:nvSpPr>
        <p:spPr>
          <a:xfrm>
            <a:off x="5743398" y="4087812"/>
            <a:ext cx="2860013" cy="239122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Becca Krouse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bag of candy&#10;&#10;Description automatically generated with low confidence">
            <a:extLst>
              <a:ext uri="{FF2B5EF4-FFF2-40B4-BE49-F238E27FC236}">
                <a16:creationId xmlns:a16="http://schemas.microsoft.com/office/drawing/2014/main" id="{7E9530BD-8AD5-453B-A5D1-4F5A58A820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" r="4568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992AA0-03DF-4167-9C24-B64047747F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We’re going to introduce lots of new package names</a:t>
            </a:r>
          </a:p>
          <a:p>
            <a:endParaRPr lang="en-GB"/>
          </a:p>
          <a:p>
            <a:r>
              <a:rPr lang="en-GB"/>
              <a:t>You’re going to get them wrong</a:t>
            </a:r>
          </a:p>
          <a:p>
            <a:r>
              <a:rPr lang="en-GB" i="1"/>
              <a:t>We’re</a:t>
            </a:r>
            <a:r>
              <a:rPr lang="en-GB"/>
              <a:t> going to get them wrong</a:t>
            </a:r>
          </a:p>
          <a:p>
            <a:endParaRPr lang="en-GB"/>
          </a:p>
          <a:p>
            <a:r>
              <a:rPr lang="en-GB"/>
              <a:t>Each time we do, call us out and earn a </a:t>
            </a:r>
            <a:r>
              <a:rPr lang="en-GB" strike="sngStrike"/>
              <a:t>sweet</a:t>
            </a:r>
            <a:r>
              <a:rPr lang="en-GB"/>
              <a:t> candy!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231FBF-047B-4BB8-9BFF-4432CA141023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03DE9E3-FCC4-44C9-9C9C-3C907C61E776}" type="datetime4">
              <a:rPr lang="en-GB" smtClean="0"/>
              <a:t>26 July 2022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7751DF-D49C-494F-B14C-DD1326B828E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8865073-732C-4B65-919A-F0A8D237C5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336938" y="6163050"/>
            <a:ext cx="2583100" cy="298800"/>
          </a:xfrm>
        </p:spPr>
        <p:txBody>
          <a:bodyPr/>
          <a:lstStyle/>
          <a:p>
            <a:r>
              <a:rPr lang="en-GB" sz="1800"/>
              <a:t>Former working tittle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20633A5-2681-41DC-997F-AEAD718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Don’t go getting that package name wrong!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275F5DAC-CDF2-4860-A791-E343D2027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2C80254-21A6-4CC0-8E4C-68305AD7A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0" y="3935135"/>
            <a:ext cx="2227915" cy="2227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69AD76-B5A9-4BF0-B7EE-F4C017440C5E}"/>
              </a:ext>
            </a:extLst>
          </p:cNvPr>
          <p:cNvSpPr txBox="1"/>
          <p:nvPr/>
        </p:nvSpPr>
        <p:spPr>
          <a:xfrm>
            <a:off x="2699215" y="4418334"/>
            <a:ext cx="5038164" cy="152679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800">
                <a:latin typeface="Consolas" panose="020B0609020204030204" pitchFamily="49" charset="0"/>
              </a:rPr>
              <a:t>= “T format”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800">
                <a:latin typeface="Consolas" panose="020B0609020204030204" pitchFamily="49" charset="0"/>
              </a:rPr>
              <a:t>!= “</a:t>
            </a:r>
            <a:r>
              <a:rPr lang="en-GB" sz="2800" err="1">
                <a:latin typeface="Consolas" panose="020B0609020204030204" pitchFamily="49" charset="0"/>
              </a:rPr>
              <a:t>tlang</a:t>
            </a:r>
            <a:r>
              <a:rPr lang="en-GB" sz="2800">
                <a:latin typeface="Consolas" panose="020B0609020204030204" pitchFamily="49" charset="0"/>
              </a:rPr>
              <a:t>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6858EA-B81A-4549-AB76-4910FB44A86C}"/>
              </a:ext>
            </a:extLst>
          </p:cNvPr>
          <p:cNvCxnSpPr>
            <a:cxnSpLocks/>
          </p:cNvCxnSpPr>
          <p:nvPr/>
        </p:nvCxnSpPr>
        <p:spPr>
          <a:xfrm flipH="1" flipV="1">
            <a:off x="4572001" y="5638800"/>
            <a:ext cx="672352" cy="412389"/>
          </a:xfrm>
          <a:prstGeom prst="straightConnector1">
            <a:avLst/>
          </a:prstGeom>
          <a:ln w="76200" cap="rnd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simple ways to develop an effective meeting agenda - Ayoa Blog">
            <a:extLst>
              <a:ext uri="{FF2B5EF4-FFF2-40B4-BE49-F238E27FC236}">
                <a16:creationId xmlns:a16="http://schemas.microsoft.com/office/drawing/2014/main" id="{3D246790-AA1C-4BC5-ACBE-23A2E4E6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5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7F82237-5904-46AF-8769-4DF6C6C50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5760" y="3331207"/>
            <a:ext cx="5476240" cy="3526793"/>
          </a:xfrm>
        </p:spPr>
        <p:txBody>
          <a:bodyPr>
            <a:normAutofit fontScale="90000"/>
          </a:bodyPr>
          <a:lstStyle/>
          <a:p>
            <a:r>
              <a:rPr lang="en-GB" sz="8800">
                <a:solidFill>
                  <a:schemeClr val="bg1"/>
                </a:solidFill>
              </a:rPr>
              <a:t>We’re starting with some orientation</a:t>
            </a:r>
          </a:p>
        </p:txBody>
      </p:sp>
    </p:spTree>
    <p:extLst>
      <p:ext uri="{BB962C8B-B14F-4D97-AF65-F5344CB8AC3E}">
        <p14:creationId xmlns:p14="http://schemas.microsoft.com/office/powerpoint/2010/main" val="52943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simple ways to develop an effective meeting agenda - Ayoa Blog">
            <a:extLst>
              <a:ext uri="{FF2B5EF4-FFF2-40B4-BE49-F238E27FC236}">
                <a16:creationId xmlns:a16="http://schemas.microsoft.com/office/drawing/2014/main" id="{3D246790-AA1C-4BC5-ACBE-23A2E4E6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5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7F82237-5904-46AF-8769-4DF6C6C50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5760" y="3331207"/>
            <a:ext cx="5476240" cy="3526793"/>
          </a:xfrm>
        </p:spPr>
        <p:txBody>
          <a:bodyPr>
            <a:normAutofit fontScale="90000"/>
          </a:bodyPr>
          <a:lstStyle/>
          <a:p>
            <a:r>
              <a:rPr lang="en-GB" sz="8800" dirty="0">
                <a:solidFill>
                  <a:schemeClr val="bg1"/>
                </a:solidFill>
              </a:rPr>
              <a:t>Coffee break @ 10:30m</a:t>
            </a:r>
          </a:p>
        </p:txBody>
      </p:sp>
    </p:spTree>
    <p:extLst>
      <p:ext uri="{BB962C8B-B14F-4D97-AF65-F5344CB8AC3E}">
        <p14:creationId xmlns:p14="http://schemas.microsoft.com/office/powerpoint/2010/main" val="35073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nline Coding Classes – For Beginners [2022 Guide]">
            <a:extLst>
              <a:ext uri="{FF2B5EF4-FFF2-40B4-BE49-F238E27FC236}">
                <a16:creationId xmlns:a16="http://schemas.microsoft.com/office/drawing/2014/main" id="{0BB39D5A-92E9-43B4-8B32-6798507D8E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C0807E-876A-4433-8F8A-EF546839F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" y="1210944"/>
            <a:ext cx="5219700" cy="548009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Let’s get coding…</a:t>
            </a:r>
          </a:p>
        </p:txBody>
      </p:sp>
    </p:spTree>
    <p:extLst>
      <p:ext uri="{BB962C8B-B14F-4D97-AF65-F5344CB8AC3E}">
        <p14:creationId xmlns:p14="http://schemas.microsoft.com/office/powerpoint/2010/main" val="67158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11162"/>
            <a:ext cx="11460164" cy="4851888"/>
          </a:xfrm>
        </p:spPr>
        <p:txBody>
          <a:bodyPr/>
          <a:lstStyle/>
          <a:p>
            <a:r>
              <a:rPr lang="en-GB"/>
              <a:t>For consistency, we’ll be working in </a:t>
            </a:r>
            <a:r>
              <a:rPr lang="en-GB">
                <a:hlinkClick r:id="rId3"/>
              </a:rPr>
              <a:t>RStudio Cloud</a:t>
            </a:r>
            <a:endParaRPr lang="en-GB"/>
          </a:p>
          <a:p>
            <a:r>
              <a:rPr lang="en-GB"/>
              <a:t>We’ve installed and configured everything for you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Following the course please visit </a:t>
            </a:r>
            <a:r>
              <a:rPr lang="en-GB">
                <a:hlinkClick r:id="rId4"/>
              </a:rPr>
              <a:t>GitHub</a:t>
            </a:r>
            <a:r>
              <a:rPr lang="en-GB"/>
              <a:t> for the environment installation script, examples and exercises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Our environment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97694F4-883D-41CF-9C25-A3E83EB30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74" y="2382558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685592" y="4180114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824203" y="2382557"/>
            <a:ext cx="2180253" cy="612569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A413-A9B5-47F8-ABF8-DB3EF31EA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F8A6-A7BC-4144-BC4D-973AD7263A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C9804-2F17-48FC-8D72-C5DFCF118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EDC74-BA77-4D2D-83BF-584439B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Stick Notes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4D8E8A8-65BD-4D8B-98C8-11CEECFD4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Exercises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EA7B597-48F4-45C9-9DF7-E10149789D65}"/>
              </a:ext>
            </a:extLst>
          </p:cNvPr>
          <p:cNvSpPr/>
          <p:nvPr/>
        </p:nvSpPr>
        <p:spPr bwMode="auto">
          <a:xfrm>
            <a:off x="1438146" y="1999189"/>
            <a:ext cx="3703021" cy="2859622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I’m done with this exercise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66BC13D-3F18-4CCB-A0C0-577A7223866A}"/>
              </a:ext>
            </a:extLst>
          </p:cNvPr>
          <p:cNvSpPr/>
          <p:nvPr/>
        </p:nvSpPr>
        <p:spPr bwMode="auto">
          <a:xfrm>
            <a:off x="6938865" y="1999189"/>
            <a:ext cx="3703021" cy="285962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300802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8189-D41C-4182-80D3-1F2254B11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i="0">
                <a:solidFill>
                  <a:srgbClr val="FFFFFF"/>
                </a:solidFill>
                <a:effectLst/>
                <a:latin typeface="Source Sans Pro" panose="020B0503030403020204" pitchFamily="34" charset="0"/>
              </a:rPr>
              <a:t>Clinical Reporting in R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D07F7-57E7-4F3C-8401-7A53B70A54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Christina Fillmore, Ellis Hughes, Becca Krouse, Andy Nicholls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6DD29-99E6-4EB7-9E5A-C27BA4C64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July 2022</a:t>
            </a:r>
          </a:p>
        </p:txBody>
      </p:sp>
    </p:spTree>
    <p:extLst>
      <p:ext uri="{BB962C8B-B14F-4D97-AF65-F5344CB8AC3E}">
        <p14:creationId xmlns:p14="http://schemas.microsoft.com/office/powerpoint/2010/main" val="8159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ACC73-FD7E-45FC-9997-707C863684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/>
              <a:t>Start your project</a:t>
            </a:r>
          </a:p>
          <a:p>
            <a:r>
              <a:rPr lang="en-GB"/>
              <a:t>Open exercise 1 ("exercises/exercise1.R")</a:t>
            </a:r>
          </a:p>
          <a:p>
            <a:pPr marL="814742" lvl="1" indent="-457200">
              <a:buFont typeface="+mj-lt"/>
              <a:buAutoNum type="alphaLcParenR"/>
            </a:pPr>
            <a:r>
              <a:rPr lang="en-GB"/>
              <a:t>Using haven, read in the ADSL (</a:t>
            </a:r>
            <a:r>
              <a:rPr lang="en-GB">
                <a:latin typeface="Consolas" panose="020B0609020204030204" pitchFamily="49" charset="0"/>
              </a:rPr>
              <a:t>"/datasets/ADAM/ADSL"</a:t>
            </a:r>
            <a:r>
              <a:rPr lang="en-GB"/>
              <a:t>) and ADAE data (</a:t>
            </a:r>
            <a:r>
              <a:rPr lang="en-GB">
                <a:latin typeface="Consolas" panose="020B0609020204030204" pitchFamily="49" charset="0"/>
              </a:rPr>
              <a:t>"/datasets/ADAM/ADAE"</a:t>
            </a:r>
            <a:r>
              <a:rPr lang="en-GB"/>
              <a:t>)</a:t>
            </a:r>
          </a:p>
          <a:p>
            <a:pPr marL="814742" lvl="1" indent="-457200">
              <a:buFont typeface="+mj-lt"/>
              <a:buAutoNum type="alphaLcParenR"/>
            </a:pPr>
            <a:r>
              <a:rPr lang="en-GB"/>
              <a:t>Using the {</a:t>
            </a:r>
            <a:r>
              <a:rPr lang="en-GB" err="1"/>
              <a:t>tidyverse</a:t>
            </a:r>
            <a:r>
              <a:rPr lang="en-GB"/>
              <a:t>}</a:t>
            </a:r>
          </a:p>
          <a:p>
            <a:pPr lvl="2"/>
            <a:r>
              <a:rPr lang="en-GB"/>
              <a:t>Use ADSL to calculate “Big N” for each treatment (</a:t>
            </a:r>
            <a:r>
              <a:rPr lang="en-GB">
                <a:latin typeface="Consolas" panose="020B0609020204030204" pitchFamily="49" charset="0"/>
              </a:rPr>
              <a:t>TRT01A</a:t>
            </a:r>
            <a:r>
              <a:rPr lang="en-GB"/>
              <a:t>)</a:t>
            </a:r>
          </a:p>
          <a:p>
            <a:pPr lvl="2"/>
            <a:r>
              <a:rPr lang="en-GB"/>
              <a:t>Generate counts of </a:t>
            </a:r>
            <a:r>
              <a:rPr lang="en-GB">
                <a:latin typeface="Consolas" panose="020B0609020204030204" pitchFamily="49" charset="0"/>
              </a:rPr>
              <a:t>distinct</a:t>
            </a:r>
            <a:r>
              <a:rPr lang="en-GB"/>
              <a:t> subject (</a:t>
            </a:r>
            <a:r>
              <a:rPr lang="en-GB">
                <a:latin typeface="Consolas" panose="020B0609020204030204" pitchFamily="49" charset="0"/>
              </a:rPr>
              <a:t>USUBJID</a:t>
            </a:r>
            <a:r>
              <a:rPr lang="en-GB"/>
              <a:t>) AE’s by system organ class (</a:t>
            </a:r>
            <a:r>
              <a:rPr lang="en-GB">
                <a:latin typeface="Consolas" panose="020B0609020204030204" pitchFamily="49" charset="0"/>
              </a:rPr>
              <a:t>AEBODSYS</a:t>
            </a:r>
            <a:r>
              <a:rPr lang="en-GB"/>
              <a:t>) and reported term (</a:t>
            </a:r>
            <a:r>
              <a:rPr lang="en-GB">
                <a:latin typeface="Consolas" panose="020B0609020204030204" pitchFamily="49" charset="0"/>
              </a:rPr>
              <a:t>AETERM</a:t>
            </a:r>
            <a:r>
              <a:rPr lang="en-GB"/>
              <a:t>), and by treatment (</a:t>
            </a:r>
            <a:r>
              <a:rPr lang="en-GB">
                <a:latin typeface="Consolas" panose="020B0609020204030204" pitchFamily="49" charset="0"/>
              </a:rPr>
              <a:t>TRT01A</a:t>
            </a:r>
            <a:r>
              <a:rPr lang="en-GB"/>
              <a:t>)</a:t>
            </a:r>
          </a:p>
          <a:p>
            <a:pPr lvl="2"/>
            <a:r>
              <a:rPr lang="en-GB"/>
              <a:t>Merge on/join the Big N values and calculate percentages (pct) of each reported term by system organ class and 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7C01-AEE9-478B-8D44-97ADCD0916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917B0-200E-47D4-9702-5AFD27C019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E2800-C8BB-4D66-8E5A-6044812016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4DD446-CB9C-42EC-B8B5-BFEAEE1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1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77867A-4AF0-4F75-9006-9E167BF9B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Analysing Data</a:t>
            </a:r>
          </a:p>
        </p:txBody>
      </p:sp>
    </p:spTree>
    <p:extLst>
      <p:ext uri="{BB962C8B-B14F-4D97-AF65-F5344CB8AC3E}">
        <p14:creationId xmlns:p14="http://schemas.microsoft.com/office/powerpoint/2010/main" val="88413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ACC73-FD7E-45FC-9997-707C863684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/>
              <a:t>Now format your data from exercises 1 such that</a:t>
            </a:r>
          </a:p>
          <a:p>
            <a:pPr lvl="1"/>
            <a:r>
              <a:rPr lang="en-GB"/>
              <a:t>The n and percentage are displayed as " </a:t>
            </a:r>
            <a:r>
              <a:rPr lang="en-GB">
                <a:latin typeface="Consolas" panose="020B0609020204030204" pitchFamily="49" charset="0"/>
              </a:rPr>
              <a:t>[n] ([pct]%)</a:t>
            </a:r>
            <a:r>
              <a:rPr lang="en-GB"/>
              <a:t>"</a:t>
            </a:r>
          </a:p>
          <a:p>
            <a:pPr lvl="1"/>
            <a:r>
              <a:rPr lang="en-GB"/>
              <a:t>The first percentage brace is aligned for each value</a:t>
            </a:r>
          </a:p>
          <a:p>
            <a:pPr lvl="1"/>
            <a:r>
              <a:rPr lang="en-GB"/>
              <a:t>Blanks (</a:t>
            </a:r>
            <a:r>
              <a:rPr lang="en-GB">
                <a:latin typeface="Consolas" panose="020B0609020204030204" pitchFamily="49" charset="0"/>
              </a:rPr>
              <a:t>"") are displayed instead of </a:t>
            </a:r>
            <a:r>
              <a:rPr lang="en-GB"/>
              <a:t>" </a:t>
            </a:r>
            <a:r>
              <a:rPr lang="en-GB">
                <a:latin typeface="Consolas" panose="020B0609020204030204" pitchFamily="49" charset="0"/>
              </a:rPr>
              <a:t>0 (0%)"</a:t>
            </a:r>
            <a:endParaRPr lang="en-GB">
              <a:latin typeface="+mj-lt"/>
            </a:endParaRPr>
          </a:p>
          <a:p>
            <a:endParaRPr lang="en-GB">
              <a:latin typeface="+mj-lt"/>
            </a:endParaRPr>
          </a:p>
          <a:p>
            <a:r>
              <a:rPr lang="en-GB">
                <a:latin typeface="+mj-lt"/>
              </a:rPr>
              <a:t>How much more would we learn about our data?</a:t>
            </a:r>
          </a:p>
          <a:p>
            <a:pPr lvl="1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7C01-AEE9-478B-8D44-97ADCD0916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917B0-200E-47D4-9702-5AFD27C019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E2800-C8BB-4D66-8E5A-6044812016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4DD446-CB9C-42EC-B8B5-BFEAEE1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1b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77867A-4AF0-4F75-9006-9E167BF9B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Analysing Data</a:t>
            </a:r>
          </a:p>
        </p:txBody>
      </p:sp>
    </p:spTree>
    <p:extLst>
      <p:ext uri="{BB962C8B-B14F-4D97-AF65-F5344CB8AC3E}">
        <p14:creationId xmlns:p14="http://schemas.microsoft.com/office/powerpoint/2010/main" val="130670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simple ways to develop an effective meeting agenda - Ayoa Blog">
            <a:extLst>
              <a:ext uri="{FF2B5EF4-FFF2-40B4-BE49-F238E27FC236}">
                <a16:creationId xmlns:a16="http://schemas.microsoft.com/office/drawing/2014/main" id="{3D246790-AA1C-4BC5-ACBE-23A2E4E6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5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7F82237-5904-46AF-8769-4DF6C6C50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5760" y="3331207"/>
            <a:ext cx="5476240" cy="3526793"/>
          </a:xfrm>
        </p:spPr>
        <p:txBody>
          <a:bodyPr>
            <a:normAutofit fontScale="90000"/>
          </a:bodyPr>
          <a:lstStyle/>
          <a:p>
            <a:r>
              <a:rPr lang="en-GB" sz="8800">
                <a:solidFill>
                  <a:schemeClr val="bg1"/>
                </a:solidFill>
              </a:rPr>
              <a:t>We’re getting there…</a:t>
            </a:r>
          </a:p>
        </p:txBody>
      </p:sp>
    </p:spTree>
    <p:extLst>
      <p:ext uri="{BB962C8B-B14F-4D97-AF65-F5344CB8AC3E}">
        <p14:creationId xmlns:p14="http://schemas.microsoft.com/office/powerpoint/2010/main" val="13178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Semiconductor shortage cuts UK car production in half | Manufacturer">
            <a:extLst>
              <a:ext uri="{FF2B5EF4-FFF2-40B4-BE49-F238E27FC236}">
                <a16:creationId xmlns:a16="http://schemas.microsoft.com/office/drawing/2014/main" id="{ED48BBA5-03A2-4604-898D-C46EFC3EB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9E2DFFC-06CD-4D11-B23C-1B3C20C58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26707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D8C4A-2B2B-4EF8-8F3A-B99512C3AB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390471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71955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39047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33979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2873684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2889608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372821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1951322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308432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323763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2830787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DACC73-FD7E-45FC-9997-707C863684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r>
              <a:rPr lang="en-GB"/>
              <a:t>What are the </a:t>
            </a:r>
            <a:r>
              <a:rPr lang="en-GB" i="1"/>
              <a:t>outputs </a:t>
            </a:r>
            <a:r>
              <a:rPr lang="en-GB"/>
              <a:t>when reporting a clinical study?</a:t>
            </a:r>
          </a:p>
          <a:p>
            <a:endParaRPr lang="en-GB"/>
          </a:p>
          <a:p>
            <a:r>
              <a:rPr lang="en-GB"/>
              <a:t>SDTM data</a:t>
            </a:r>
          </a:p>
          <a:p>
            <a:r>
              <a:rPr lang="en-GB" err="1"/>
              <a:t>ADaM</a:t>
            </a:r>
            <a:r>
              <a:rPr lang="en-GB"/>
              <a:t> data</a:t>
            </a:r>
          </a:p>
          <a:p>
            <a:r>
              <a:rPr lang="en-GB"/>
              <a:t>Submission TLFs</a:t>
            </a:r>
          </a:p>
          <a:p>
            <a:r>
              <a:rPr lang="en-GB"/>
              <a:t>…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C7C01-AEE9-478B-8D44-97ADCD0916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917B0-200E-47D4-9702-5AFD27C019E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E2800-C8BB-4D66-8E5A-6044812016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4DD446-CB9C-42EC-B8B5-BFEAEE19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A77867A-4AF0-4F75-9006-9E167BF9BA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What do we do?</a:t>
            </a:r>
          </a:p>
        </p:txBody>
      </p:sp>
    </p:spTree>
    <p:extLst>
      <p:ext uri="{BB962C8B-B14F-4D97-AF65-F5344CB8AC3E}">
        <p14:creationId xmlns:p14="http://schemas.microsoft.com/office/powerpoint/2010/main" val="73555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D8C4A-2B2B-4EF8-8F3A-B99512C3AB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390471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71955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39047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75729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33979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2873684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2889608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372821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372821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1951322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308432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323763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2830787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361344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35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C3933-D823-4178-A1F9-16AD6784FDC9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380BC4C2-33F0-4458-8972-14EFCF2EA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61BCFDAE-60B6-4B1E-8948-33A6F7E9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D8B9EA-1A0F-4777-BFC5-981BECE24C13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4785FF-5FC0-4728-B815-854350605A45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F356AD2-35F6-4C1C-B15D-F73EB5C7D646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C51762-25A4-436D-9729-1836538856B5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E478BB-E45A-4526-824D-F2C3E091284B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59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1AC9033F-2FEA-45F9-8977-584B0FC0CA6C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0C42667F-2067-4B0D-8639-E1E211771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A4F5F363-7E43-4B83-9066-D2B497815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E516CC-41C4-4D2A-8E4A-8DEC3B021D2C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43C734-0E85-4C37-82FE-58241DBE5DDF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1C812B3-65F7-465C-BDE7-0C2467008375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F2FB5C-F6D3-463A-8189-5468A655191D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01A0DF5-AF2F-4234-B176-A62902822901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03A6AC-15AC-40D5-A6F3-401BF9A8826B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62C1C4-FA74-4123-8E26-9A89EC0EC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027" y="1293586"/>
            <a:ext cx="8575945" cy="47421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E066693-28E2-4A3C-ABD6-5728328453EC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81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07943 -0.2865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1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5DC589CC-2A1B-4B5F-9412-0C647FD5F22C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276571-A32A-41C5-A83D-EA7890AA9C04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DED131-8A90-4BDC-A639-3869F6DA4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073" y="1125157"/>
            <a:ext cx="6400265" cy="4607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849182" y="1574462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43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1069 -0.324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enguin takes wrong turn, ends up in New Zealand - CBS News">
            <a:extLst>
              <a:ext uri="{FF2B5EF4-FFF2-40B4-BE49-F238E27FC236}">
                <a16:creationId xmlns:a16="http://schemas.microsoft.com/office/drawing/2014/main" id="{BDEA9335-25A8-4E71-BB01-A42A996DE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BB6B9EB-EE0E-4375-9DAC-70DBCB221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Am I in the right room?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B110ABC-B6B5-486A-93B9-853A36C14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2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22B71E9D-3A56-44A7-9901-0D88487E5730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3D18ECE-55E1-4226-898C-B9FCC0FA9642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F82775-D7BC-4039-8246-39188931D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8856" y="1190171"/>
            <a:ext cx="7954287" cy="4477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93BAE7C-EE87-4933-844A-4FE1903297A2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267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6732 -0.2967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rrow: Right 41">
            <a:extLst>
              <a:ext uri="{FF2B5EF4-FFF2-40B4-BE49-F238E27FC236}">
                <a16:creationId xmlns:a16="http://schemas.microsoft.com/office/drawing/2014/main" id="{03B830C3-B3C6-48F7-812A-AB0A4B6F8E07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38EB8BB-4BD2-4A6A-A6E7-3DB7A187D567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38" name="Picture 6">
            <a:extLst>
              <a:ext uri="{FF2B5EF4-FFF2-40B4-BE49-F238E27FC236}">
                <a16:creationId xmlns:a16="http://schemas.microsoft.com/office/drawing/2014/main" id="{2CFCBD86-8782-4D16-804C-5B4A7CF36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72668" y="1110288"/>
            <a:ext cx="8645075" cy="4637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171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8047 -0.0768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-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/>
      <p:bldP spid="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rrow: Right 46">
            <a:extLst>
              <a:ext uri="{FF2B5EF4-FFF2-40B4-BE49-F238E27FC236}">
                <a16:creationId xmlns:a16="http://schemas.microsoft.com/office/drawing/2014/main" id="{8E219C51-565C-478E-8D20-FE818F408A8C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C78CE3-837F-49EE-98AE-E2475214696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E376788-F4F3-4EAB-A14A-8E534D4E71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1920" y="1110288"/>
            <a:ext cx="7946570" cy="4637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694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38047 0.1381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23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rrow: Right 49">
            <a:extLst>
              <a:ext uri="{FF2B5EF4-FFF2-40B4-BE49-F238E27FC236}">
                <a16:creationId xmlns:a16="http://schemas.microsoft.com/office/drawing/2014/main" id="{978871A1-308B-4ECE-A1EA-D8681A6F9E53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FD081A0-4AC3-4ABB-8B26-F982EC1EDC4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5FF13D7-8F50-4C42-8F30-1BF1A7DF74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2668" y="1121458"/>
            <a:ext cx="8645075" cy="4615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65293" y="569758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1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26576 0.2694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8" grpId="0"/>
      <p:bldP spid="4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w: Right 52">
            <a:extLst>
              <a:ext uri="{FF2B5EF4-FFF2-40B4-BE49-F238E27FC236}">
                <a16:creationId xmlns:a16="http://schemas.microsoft.com/office/drawing/2014/main" id="{07EAA01A-4993-4738-9484-4078B294E2FA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79C8A7F-1527-487C-9A33-AD32B3C50206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300D391-64BE-44A3-90FC-1799AEFAA8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678" y="1110288"/>
            <a:ext cx="7727055" cy="4637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2052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5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11276 0.3143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F8F8DEC-63B9-4F79-AC52-F6F09FFE1F52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2F2F2">
              <a:alpha val="40000"/>
            </a:srgb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A741629-371F-4635-B244-1C5D891138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7231" y="1110288"/>
            <a:ext cx="6835949" cy="4637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0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06719 0.2256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1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4" grpId="0"/>
      <p:bldP spid="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543190-1D8D-446F-8734-0A0F61989F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9464" y="4605502"/>
            <a:ext cx="864521" cy="580554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4E9271-B2CD-4057-9FDC-BE454E057FE7}"/>
              </a:ext>
            </a:extLst>
          </p:cNvPr>
          <p:cNvSpPr/>
          <p:nvPr/>
        </p:nvSpPr>
        <p:spPr>
          <a:xfrm>
            <a:off x="889635" y="5295011"/>
            <a:ext cx="1303666" cy="51077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 future, graphics?</a:t>
            </a:r>
          </a:p>
        </p:txBody>
      </p:sp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/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July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D8C4A-2B2B-4EF8-8F3A-B99512C3AB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Roadmap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390471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71955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39047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75729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33979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2873684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2889608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372821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372821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288960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1951322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308432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323763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2830787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361344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290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Roadmap – </a:t>
            </a:r>
            <a:r>
              <a:rPr lang="en-GB" err="1"/>
              <a:t>pharmaverse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300638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31" y="4130222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51" y="4117693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444" y="5315798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1D907B85-2082-4E8B-BFEC-9CDCF432BA9D}"/>
              </a:ext>
            </a:extLst>
          </p:cNvPr>
          <p:cNvSpPr/>
          <p:nvPr/>
        </p:nvSpPr>
        <p:spPr bwMode="auto">
          <a:xfrm rot="5400000">
            <a:off x="4736993" y="5388190"/>
            <a:ext cx="1589708" cy="1366807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B4D1A81F-4557-432C-BC6B-EC04882C1DC9}"/>
              </a:ext>
            </a:extLst>
          </p:cNvPr>
          <p:cNvSpPr/>
          <p:nvPr/>
        </p:nvSpPr>
        <p:spPr bwMode="auto">
          <a:xfrm rot="5400000">
            <a:off x="4119997" y="4222343"/>
            <a:ext cx="1589708" cy="1328399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340BFDD2-D244-44F9-BE7B-57D350D61EF8}"/>
              </a:ext>
            </a:extLst>
          </p:cNvPr>
          <p:cNvSpPr/>
          <p:nvPr/>
        </p:nvSpPr>
        <p:spPr bwMode="auto">
          <a:xfrm rot="5400000">
            <a:off x="5455093" y="4210326"/>
            <a:ext cx="1589708" cy="1383255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F5CAEF81-E137-4F25-ABDE-6841D0DDEAD6}"/>
              </a:ext>
            </a:extLst>
          </p:cNvPr>
          <p:cNvSpPr/>
          <p:nvPr/>
        </p:nvSpPr>
        <p:spPr bwMode="auto">
          <a:xfrm rot="5400000">
            <a:off x="3641643" y="916639"/>
            <a:ext cx="1589708" cy="1329244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F5A9E99F-B201-4507-9B94-FC5B3522652D}"/>
              </a:ext>
            </a:extLst>
          </p:cNvPr>
          <p:cNvSpPr/>
          <p:nvPr/>
        </p:nvSpPr>
        <p:spPr bwMode="auto">
          <a:xfrm rot="5400000">
            <a:off x="9390260" y="4341487"/>
            <a:ext cx="1589708" cy="1329244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Hexagon 50">
            <a:extLst>
              <a:ext uri="{FF2B5EF4-FFF2-40B4-BE49-F238E27FC236}">
                <a16:creationId xmlns:a16="http://schemas.microsoft.com/office/drawing/2014/main" id="{27302824-D410-4852-8019-90CE449E5F1C}"/>
              </a:ext>
            </a:extLst>
          </p:cNvPr>
          <p:cNvSpPr/>
          <p:nvPr/>
        </p:nvSpPr>
        <p:spPr bwMode="auto">
          <a:xfrm rot="5400000">
            <a:off x="7830243" y="887558"/>
            <a:ext cx="1584000" cy="1404000"/>
          </a:xfrm>
          <a:prstGeom prst="hexagon">
            <a:avLst>
              <a:gd name="adj" fmla="val 28383"/>
              <a:gd name="vf" fmla="val 115470"/>
            </a:avLst>
          </a:prstGeom>
          <a:solidFill>
            <a:schemeClr val="bg1">
              <a:lumMod val="85000"/>
              <a:alpha val="97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1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 picture containing indoor&#10;&#10;Description automatically generated">
            <a:extLst>
              <a:ext uri="{FF2B5EF4-FFF2-40B4-BE49-F238E27FC236}">
                <a16:creationId xmlns:a16="http://schemas.microsoft.com/office/drawing/2014/main" id="{CDFF373E-8EB7-4A0C-860B-0DAC7E12A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9" b="6309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D02D187-8DD1-4AE4-9024-B8E7EA954E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800"/>
              <a:t>R</a:t>
            </a:r>
          </a:p>
          <a:p>
            <a:r>
              <a:rPr lang="en-GB" sz="2800" err="1"/>
              <a:t>Tidyverse</a:t>
            </a:r>
            <a:endParaRPr lang="en-GB" sz="2800"/>
          </a:p>
          <a:p>
            <a:r>
              <a:rPr lang="en-GB" sz="2800"/>
              <a:t>Clinical Trials</a:t>
            </a:r>
          </a:p>
          <a:p>
            <a:r>
              <a:rPr lang="en-GB" sz="2800"/>
              <a:t>CDISC</a:t>
            </a:r>
          </a:p>
          <a:p>
            <a:pPr lvl="1"/>
            <a:r>
              <a:rPr lang="en-GB" sz="2800"/>
              <a:t>SDTM</a:t>
            </a:r>
          </a:p>
          <a:p>
            <a:pPr lvl="1"/>
            <a:r>
              <a:rPr lang="en-GB" sz="2800"/>
              <a:t>ADAM</a:t>
            </a:r>
          </a:p>
          <a:p>
            <a:pPr lvl="1"/>
            <a:r>
              <a:rPr lang="en-GB" sz="2800"/>
              <a:t>Analysis Results Data (ARD)</a:t>
            </a:r>
          </a:p>
          <a:p>
            <a:r>
              <a:rPr lang="en-GB" sz="3000" err="1"/>
              <a:t>Pharmaverse</a:t>
            </a:r>
            <a:endParaRPr lang="en-GB" sz="3000"/>
          </a:p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FFDE10-1722-4071-9ADD-B7793C6275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7757B5-E928-437A-B40C-C072DCFA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Hands up if you’re expecting to hear about…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90CB1D2-8B2A-4FA7-8CF2-6F6EE2906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4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5 simple ways to develop an effective meeting agenda - Ayoa Blog">
            <a:extLst>
              <a:ext uri="{FF2B5EF4-FFF2-40B4-BE49-F238E27FC236}">
                <a16:creationId xmlns:a16="http://schemas.microsoft.com/office/drawing/2014/main" id="{3D246790-AA1C-4BC5-ACBE-23A2E4E69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5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7F82237-5904-46AF-8769-4DF6C6C50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20" y="2865120"/>
            <a:ext cx="4983480" cy="3526793"/>
          </a:xfrm>
        </p:spPr>
        <p:txBody>
          <a:bodyPr>
            <a:normAutofit fontScale="90000"/>
          </a:bodyPr>
          <a:lstStyle/>
          <a:p>
            <a:r>
              <a:rPr lang="en-GB" sz="8800">
                <a:solidFill>
                  <a:schemeClr val="bg1"/>
                </a:solidFill>
              </a:rPr>
              <a:t>The actual agenda this time!</a:t>
            </a:r>
          </a:p>
        </p:txBody>
      </p:sp>
    </p:spTree>
    <p:extLst>
      <p:ext uri="{BB962C8B-B14F-4D97-AF65-F5344CB8AC3E}">
        <p14:creationId xmlns:p14="http://schemas.microsoft.com/office/powerpoint/2010/main" val="10279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2A82C4-3BE5-4780-93E1-80339F37EEBF}"/>
              </a:ext>
            </a:extLst>
          </p:cNvPr>
          <p:cNvGrpSpPr/>
          <p:nvPr/>
        </p:nvGrpSpPr>
        <p:grpSpPr>
          <a:xfrm>
            <a:off x="2709726" y="990514"/>
            <a:ext cx="1666152" cy="1190827"/>
            <a:chOff x="2709726" y="1011983"/>
            <a:chExt cx="1666152" cy="119082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388B63-025B-4BE9-B2BA-6E887BE56164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29C30-673A-45D6-AD7D-8BC702BBF62B}"/>
                </a:ext>
              </a:extLst>
            </p:cNvPr>
            <p:cNvSpPr txBox="1"/>
            <p:nvPr/>
          </p:nvSpPr>
          <p:spPr>
            <a:xfrm>
              <a:off x="2750037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mocks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2006045" y="4119385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Create </a:t>
              </a:r>
              <a:r>
                <a:rPr lang="en-GB" sz="1200" err="1"/>
                <a:t>ADaMs</a:t>
              </a:r>
              <a:r>
                <a:rPr lang="en-GB" sz="120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ADAE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7463320" y="990514"/>
            <a:ext cx="1666152" cy="1190827"/>
            <a:chOff x="7310920" y="838114"/>
            <a:chExt cx="1666152" cy="11908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351231" y="838114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ARDs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0C01F9-86A2-434C-AD13-BEE1E59135E2}"/>
              </a:ext>
            </a:extLst>
          </p:cNvPr>
          <p:cNvGrpSpPr/>
          <p:nvPr/>
        </p:nvGrpSpPr>
        <p:grpSpPr>
          <a:xfrm>
            <a:off x="9560718" y="4084414"/>
            <a:ext cx="1666152" cy="1190827"/>
            <a:chOff x="7310920" y="838114"/>
            <a:chExt cx="1666152" cy="119082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16B3A42C-0BFD-4E95-A627-8A324B56D7B8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777A7DA-8F73-4E6B-A148-D31CC4DA3A5F}"/>
                </a:ext>
              </a:extLst>
            </p:cNvPr>
            <p:cNvSpPr txBox="1"/>
            <p:nvPr/>
          </p:nvSpPr>
          <p:spPr>
            <a:xfrm>
              <a:off x="7351231" y="838114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2A82C4-3BE5-4780-93E1-80339F37EEBF}"/>
              </a:ext>
            </a:extLst>
          </p:cNvPr>
          <p:cNvGrpSpPr/>
          <p:nvPr/>
        </p:nvGrpSpPr>
        <p:grpSpPr>
          <a:xfrm>
            <a:off x="2709726" y="990514"/>
            <a:ext cx="1666152" cy="1190827"/>
            <a:chOff x="2709726" y="1011983"/>
            <a:chExt cx="1666152" cy="119082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4388B63-025B-4BE9-B2BA-6E887BE56164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29C30-673A-45D6-AD7D-8BC702BBF62B}"/>
                </a:ext>
              </a:extLst>
            </p:cNvPr>
            <p:cNvSpPr txBox="1"/>
            <p:nvPr/>
          </p:nvSpPr>
          <p:spPr>
            <a:xfrm>
              <a:off x="2750037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850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Create mocks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/>
                <a:t>    Stats Analysis </a:t>
              </a:r>
            </a:p>
          </p:txBody>
        </p:sp>
      </p:grpSp>
      <p:pic>
        <p:nvPicPr>
          <p:cNvPr id="32" name="Graphic 31" descr="Hike outline">
            <a:extLst>
              <a:ext uri="{FF2B5EF4-FFF2-40B4-BE49-F238E27FC236}">
                <a16:creationId xmlns:a16="http://schemas.microsoft.com/office/drawing/2014/main" id="{617DAC98-9B22-4476-A826-1619FF2AD4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4373" y="22239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0.17396 0.1736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375741"/>
              </p:ext>
            </p:extLst>
          </p:nvPr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51799"/>
              </p:ext>
            </p:extLst>
          </p:nvPr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136873"/>
              </p:ext>
            </p:extLst>
          </p:nvPr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13537"/>
              </p:ext>
            </p:extLst>
          </p:nvPr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65486"/>
              </p:ext>
            </p:extLst>
          </p:nvPr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348C32-2160-4E7A-AB32-1CA83F0DAC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How to get from A to B using tools from the </a:t>
            </a:r>
            <a:r>
              <a:rPr lang="en-GB" err="1"/>
              <a:t>Pharmaverse</a:t>
            </a:r>
            <a:endParaRPr lang="en-GB"/>
          </a:p>
          <a:p>
            <a:r>
              <a:rPr lang="en-GB"/>
              <a:t>The potential power of Analysis Results Data to transform your workflows</a:t>
            </a:r>
          </a:p>
          <a:p>
            <a:endParaRPr lang="en-GB"/>
          </a:p>
          <a:p>
            <a:r>
              <a:rPr lang="en-GB"/>
              <a:t>This will include:</a:t>
            </a:r>
          </a:p>
          <a:p>
            <a:pPr lvl="1"/>
            <a:r>
              <a:rPr lang="en-GB"/>
              <a:t>SDTM to </a:t>
            </a:r>
            <a:r>
              <a:rPr lang="en-GB" err="1"/>
              <a:t>ADaM</a:t>
            </a:r>
            <a:r>
              <a:rPr lang="en-GB"/>
              <a:t> conversion with {admiral} and {</a:t>
            </a:r>
            <a:r>
              <a:rPr lang="en-GB" err="1"/>
              <a:t>metatools</a:t>
            </a:r>
            <a:r>
              <a:rPr lang="en-GB"/>
              <a:t>}</a:t>
            </a:r>
          </a:p>
          <a:p>
            <a:pPr lvl="1"/>
            <a:r>
              <a:rPr lang="en-GB"/>
              <a:t>Generating Analysis Results Data with {</a:t>
            </a:r>
            <a:r>
              <a:rPr lang="en-GB" err="1"/>
              <a:t>Tplyr</a:t>
            </a:r>
            <a:r>
              <a:rPr lang="en-GB"/>
              <a:t>}</a:t>
            </a:r>
          </a:p>
          <a:p>
            <a:pPr lvl="1"/>
            <a:r>
              <a:rPr lang="en-GB"/>
              <a:t>Generating submission-ready tables with {</a:t>
            </a:r>
            <a:r>
              <a:rPr lang="en-GB" err="1"/>
              <a:t>tfrmt</a:t>
            </a:r>
            <a:r>
              <a:rPr lang="en-GB"/>
              <a:t>} and {</a:t>
            </a:r>
            <a:r>
              <a:rPr lang="en-GB" err="1"/>
              <a:t>gt</a:t>
            </a:r>
            <a:r>
              <a:rPr lang="en-GB"/>
              <a:t>}</a:t>
            </a:r>
          </a:p>
          <a:p>
            <a:pPr lvl="1"/>
            <a:r>
              <a:rPr lang="en-GB"/>
              <a:t>Generating mock data and tables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D07037-8315-46C9-9606-28B482871F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62CA848-170C-464C-8747-55AA002F776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July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79D16-3745-4DAE-99CE-655681C5D3B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7DA08F-9C61-4127-A52C-F9F2F506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will we learn in this Workshop?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ACE14513-C972-4835-847B-5602D5419E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33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398E2-57E7-47BE-8981-2F29810741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FC51-CF7F-439D-A74E-4DB46B0D55D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FA9B1-8C8D-4614-A54A-AA4E5451FB7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669C5-4820-4C78-BACD-DF5925E9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06EDB81-096C-436F-85A4-2D435EA79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Photo of school study group enjoying learning">
            <a:extLst>
              <a:ext uri="{FF2B5EF4-FFF2-40B4-BE49-F238E27FC236}">
                <a16:creationId xmlns:a16="http://schemas.microsoft.com/office/drawing/2014/main" id="{313FA672-319F-4DBA-B2B6-D00663F4F7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2"/>
          <a:stretch/>
        </p:blipFill>
        <p:spPr>
          <a:xfrm>
            <a:off x="0" y="-46234"/>
            <a:ext cx="12189046" cy="690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087DE-39B1-4B02-9F81-FDD53094166E}"/>
              </a:ext>
            </a:extLst>
          </p:cNvPr>
          <p:cNvSpPr txBox="1"/>
          <p:nvPr/>
        </p:nvSpPr>
        <p:spPr>
          <a:xfrm>
            <a:off x="1900719" y="6949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92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400" b="1">
                <a:solidFill>
                  <a:srgbClr val="F36633"/>
                </a:solidFill>
                <a:latin typeface="Arial"/>
                <a:ea typeface="+mj-ea"/>
              </a:rPr>
              <a:t>Demo time</a:t>
            </a:r>
            <a:endParaRPr lang="en-GB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07E8F0-4522-42C9-956C-A58319C3F6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700"/>
              <a:t>Using the `</a:t>
            </a:r>
            <a:r>
              <a:rPr lang="en-GB" sz="1700" err="1"/>
              <a:t>tfrmt_n_pct</a:t>
            </a:r>
            <a:r>
              <a:rPr lang="en-GB" sz="1700"/>
              <a:t>()` template included in {</a:t>
            </a:r>
            <a:r>
              <a:rPr lang="en-GB" sz="1700" err="1"/>
              <a:t>tfrmt</a:t>
            </a:r>
            <a:r>
              <a:rPr lang="en-GB" sz="1700"/>
              <a:t>}, create the foundation of a </a:t>
            </a:r>
            <a:r>
              <a:rPr lang="en-GB" sz="1700" err="1"/>
              <a:t>tfrmt</a:t>
            </a:r>
            <a:r>
              <a:rPr lang="en-GB" sz="1700"/>
              <a:t> for an AE table and print it. The AE mock should have treatment across the top with AEs going vertically.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/>
              <a:t>Modify the </a:t>
            </a:r>
            <a:r>
              <a:rPr lang="en-GB" sz="1700" err="1"/>
              <a:t>tfrmt</a:t>
            </a:r>
            <a:r>
              <a:rPr lang="en-GB" sz="1700"/>
              <a:t> from (A) by adding the system organ class ("</a:t>
            </a:r>
            <a:r>
              <a:rPr lang="en-GB" sz="1700" err="1"/>
              <a:t>bodysys</a:t>
            </a:r>
            <a:r>
              <a:rPr lang="en-GB" sz="1700"/>
              <a:t>") and preferred term ("</a:t>
            </a:r>
            <a:r>
              <a:rPr lang="en-GB" sz="1700" err="1"/>
              <a:t>ae_term</a:t>
            </a:r>
            <a:r>
              <a:rPr lang="en-GB" sz="1700"/>
              <a:t>") as `group` and `label` to create nesting like most AE tables. Print the updated </a:t>
            </a:r>
            <a:r>
              <a:rPr lang="en-GB" sz="1700" err="1"/>
              <a:t>tfrmt</a:t>
            </a:r>
            <a:r>
              <a:rPr lang="en-GB" sz="1700"/>
              <a:t> to preview the new mock shell.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 u="sng"/>
              <a:t>BONUS</a:t>
            </a:r>
            <a:r>
              <a:rPr lang="en-GB" sz="1700"/>
              <a:t>: By default, the </a:t>
            </a:r>
            <a:r>
              <a:rPr lang="en-GB" sz="1700" err="1"/>
              <a:t>tfrmt</a:t>
            </a:r>
            <a:r>
              <a:rPr lang="en-GB" sz="1700"/>
              <a:t> displays system organ class as a row spanner label. Modify the </a:t>
            </a:r>
            <a:r>
              <a:rPr lang="en-GB" sz="1700" err="1"/>
              <a:t>tfrmt</a:t>
            </a:r>
            <a:r>
              <a:rPr lang="en-GB" sz="1700"/>
              <a:t> to indent the preferred terms under the system organ classes in a single column. (hint: look at the `</a:t>
            </a:r>
            <a:r>
              <a:rPr lang="en-GB" sz="1700" err="1"/>
              <a:t>row_grp_plan</a:t>
            </a:r>
            <a:r>
              <a:rPr lang="en-GB" sz="1700"/>
              <a:t>` function). Print the updated </a:t>
            </a:r>
            <a:r>
              <a:rPr lang="en-GB" sz="1700" err="1"/>
              <a:t>tfrmt</a:t>
            </a:r>
            <a:r>
              <a:rPr lang="en-GB" sz="1700"/>
              <a:t> to preview the new mock shell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/>
              <a:t>EXTRA BONUS: Create a dataset containing a few sample body systems and AE terms to supply to `</a:t>
            </a:r>
            <a:r>
              <a:rPr lang="en-GB" sz="1700" err="1"/>
              <a:t>print_mock_gt</a:t>
            </a:r>
            <a:r>
              <a:rPr lang="en-GB" sz="1700"/>
              <a:t>`. The dataset will need a column for system organ class ("</a:t>
            </a:r>
            <a:r>
              <a:rPr lang="en-GB" sz="1700" err="1"/>
              <a:t>bodysys</a:t>
            </a:r>
            <a:r>
              <a:rPr lang="en-GB" sz="1700"/>
              <a:t>"), preferred term ("</a:t>
            </a:r>
            <a:r>
              <a:rPr lang="en-GB" sz="1700" err="1"/>
              <a:t>ae_term</a:t>
            </a:r>
            <a:r>
              <a:rPr lang="en-GB" sz="1700"/>
              <a:t>"), treatment (column variable), and parameter (param variable). The </a:t>
            </a:r>
            <a:r>
              <a:rPr lang="en-GB" sz="1700" err="1"/>
              <a:t>tfrmt</a:t>
            </a:r>
            <a:r>
              <a:rPr lang="en-GB" sz="1700"/>
              <a:t> from (B) may need to be updated to include the column and param variables.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BC345-A421-44E8-A84D-F6A512C333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FE52-3830-4B92-AD84-021183BA22C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EAA86-B254-424F-9700-EA030169927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54F8DB-036F-40F7-8389-C8809F0D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2: Making Mock Shells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0599A1A-63FB-4A49-AF0C-375BA5582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0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A413-A9B5-47F8-ABF8-DB3EF31EA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F8A6-A7BC-4144-BC4D-973AD7263A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C9804-2F17-48FC-8D72-C5DFCF118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EDC74-BA77-4D2D-83BF-584439B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Stick Notes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4D8E8A8-65BD-4D8B-98C8-11CEECFD4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Feedback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EA7B597-48F4-45C9-9DF7-E10149789D65}"/>
              </a:ext>
            </a:extLst>
          </p:cNvPr>
          <p:cNvSpPr/>
          <p:nvPr/>
        </p:nvSpPr>
        <p:spPr bwMode="auto">
          <a:xfrm>
            <a:off x="1438146" y="1999189"/>
            <a:ext cx="3703021" cy="2859622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 dirty="0">
                <a:solidFill>
                  <a:schemeClr val="tx1"/>
                </a:solidFill>
              </a:rPr>
              <a:t>Something positive that I’ve seen / learned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66BC13D-3F18-4CCB-A0C0-577A7223866A}"/>
              </a:ext>
            </a:extLst>
          </p:cNvPr>
          <p:cNvSpPr/>
          <p:nvPr/>
        </p:nvSpPr>
        <p:spPr bwMode="auto">
          <a:xfrm>
            <a:off x="6938865" y="1999189"/>
            <a:ext cx="3703021" cy="285962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Something I didn’t like / wasn’t useful</a:t>
            </a:r>
          </a:p>
        </p:txBody>
      </p:sp>
    </p:spTree>
    <p:extLst>
      <p:ext uri="{BB962C8B-B14F-4D97-AF65-F5344CB8AC3E}">
        <p14:creationId xmlns:p14="http://schemas.microsoft.com/office/powerpoint/2010/main" val="95784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A7724-C32C-44BC-BBBC-7E0C0D7E95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5" y="1300162"/>
            <a:ext cx="11460164" cy="4484800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700" dirty="0"/>
              <a:t>Create a mock shell for Summary for of PFTs (Pulmonary Function Test) by Visit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Using `</a:t>
            </a:r>
            <a:r>
              <a:rPr lang="en-GB" sz="1500" dirty="0" err="1"/>
              <a:t>param_set</a:t>
            </a:r>
            <a:r>
              <a:rPr lang="en-GB" sz="1500" dirty="0"/>
              <a:t>`, update the defaults so the min/max and q1/q3 parameters will presented together on the same line (separated by a comma). Min and max have +0 rounding and the quantiles have +1 rounding.  Also add missing.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Using the set of parameters from (</a:t>
            </a:r>
            <a:r>
              <a:rPr lang="en-GB" sz="1500" dirty="0" err="1"/>
              <a:t>i</a:t>
            </a:r>
            <a:r>
              <a:rPr lang="en-GB" sz="1500" dirty="0"/>
              <a:t>) create a </a:t>
            </a:r>
            <a:r>
              <a:rPr lang="en-GB" sz="1500" dirty="0" err="1"/>
              <a:t>tfrmt</a:t>
            </a:r>
            <a:r>
              <a:rPr lang="en-GB" sz="1500" dirty="0"/>
              <a:t> using `</a:t>
            </a:r>
            <a:r>
              <a:rPr lang="en-GB" sz="1500" dirty="0" err="1"/>
              <a:t>tfrmt_sigdig</a:t>
            </a:r>
            <a:r>
              <a:rPr lang="en-GB" sz="1500" dirty="0"/>
              <a:t>()` and the `</a:t>
            </a:r>
            <a:r>
              <a:rPr lang="en-GB" sz="1500" dirty="0" err="1"/>
              <a:t>sigdig_df</a:t>
            </a:r>
            <a:r>
              <a:rPr lang="en-GB" sz="1500" dirty="0"/>
              <a:t>` data.  The `group` and `label` argument inputs should take column names from `data`.	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Add another </a:t>
            </a:r>
            <a:r>
              <a:rPr lang="en-GB" sz="1500" dirty="0" err="1"/>
              <a:t>tfrmt</a:t>
            </a:r>
            <a:r>
              <a:rPr lang="en-GB" sz="1500" dirty="0"/>
              <a:t> layer to (ii) to add the names of the `column` and `param` columns that match the given data. Also use the `</a:t>
            </a:r>
            <a:r>
              <a:rPr lang="en-GB" sz="1500" dirty="0" err="1"/>
              <a:t>row_grp_plan</a:t>
            </a:r>
            <a:r>
              <a:rPr lang="en-GB" sz="1500" dirty="0"/>
              <a:t>` to indent the grouping and label columns. Print this mock with `data`. 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Finally, supply the sorting columns to `</a:t>
            </a:r>
            <a:r>
              <a:rPr lang="en-GB" sz="1500" dirty="0" err="1"/>
              <a:t>sorting_cols</a:t>
            </a:r>
            <a:r>
              <a:rPr lang="en-GB" sz="1500" dirty="0"/>
              <a:t>` and use `</a:t>
            </a:r>
            <a:r>
              <a:rPr lang="en-GB" sz="1500" dirty="0" err="1"/>
              <a:t>col_plan</a:t>
            </a:r>
            <a:r>
              <a:rPr lang="en-GB" sz="1500" dirty="0"/>
              <a:t>` to drop them from the table. Print this mock with `data`. 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1700" dirty="0"/>
              <a:t>Create a mock shell for the primary analysis of FEV1. 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Using the partially completed </a:t>
            </a:r>
            <a:r>
              <a:rPr lang="en-GB" sz="1500" dirty="0" err="1"/>
              <a:t>tfrmt</a:t>
            </a:r>
            <a:r>
              <a:rPr lang="en-GB" sz="1500" dirty="0"/>
              <a:t>, add formatting for the confidence intervals (</a:t>
            </a:r>
            <a:r>
              <a:rPr lang="en-GB" sz="1500" dirty="0" err="1"/>
              <a:t>conf.low</a:t>
            </a:r>
            <a:r>
              <a:rPr lang="en-GB" sz="1500" dirty="0"/>
              <a:t>, </a:t>
            </a:r>
            <a:r>
              <a:rPr lang="en-GB" sz="1500" dirty="0" err="1"/>
              <a:t>conf.high</a:t>
            </a:r>
            <a:r>
              <a:rPr lang="en-GB" sz="1500" dirty="0"/>
              <a:t>) and p-values (</a:t>
            </a:r>
            <a:r>
              <a:rPr lang="en-GB" sz="1500" dirty="0" err="1"/>
              <a:t>p.value</a:t>
            </a:r>
            <a:r>
              <a:rPr lang="en-GB" sz="1500" dirty="0"/>
              <a:t>). Then print the mock using the `data`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Using </a:t>
            </a:r>
            <a:r>
              <a:rPr lang="en-GB" sz="1500" dirty="0" err="1"/>
              <a:t>col_plan</a:t>
            </a:r>
            <a:r>
              <a:rPr lang="en-GB" sz="1500" dirty="0"/>
              <a:t> fix the column order so it is GSK123456, Placebo and then the difference. Also, drop the order column. Print this mock with `data`. </a:t>
            </a:r>
          </a:p>
          <a:p>
            <a:pPr marL="814742" lvl="1" indent="-457200">
              <a:buFont typeface="+mj-lt"/>
              <a:buAutoNum type="romanUcPeriod"/>
            </a:pPr>
            <a:r>
              <a:rPr lang="en-GB" sz="1500" dirty="0"/>
              <a:t>Change the group location from spanning to indented. Print this mock with `data`.</a:t>
            </a:r>
          </a:p>
          <a:p>
            <a:pPr marL="814742" lvl="1" indent="-457200">
              <a:buFont typeface="+mj-lt"/>
              <a:buAutoNum type="romanUcPeriod"/>
            </a:pPr>
            <a:endParaRPr lang="en-GB" sz="1500" dirty="0"/>
          </a:p>
          <a:p>
            <a:pPr marL="814742" lvl="1" indent="-457200">
              <a:buFont typeface="+mj-lt"/>
              <a:buAutoNum type="romanUcPeriod"/>
            </a:pPr>
            <a:endParaRPr lang="en-GB" sz="1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96EC-9A0C-4D94-869D-7F5B5C4D0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489E-EC57-4C24-8422-831470A3771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FD61A-22CD-4E6F-A5C5-B62A9E4DFA2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E1057F-9D16-42FB-92C6-F7D88082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3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95DEA9-696F-4235-86A9-E4BAD7791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0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0524" y="3359805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3444545" y="4453920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5898329" y="4418949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Create </a:t>
              </a:r>
              <a:r>
                <a:rPr lang="en-GB" sz="1200" err="1"/>
                <a:t>ADaMs</a:t>
              </a:r>
              <a:r>
                <a:rPr lang="en-GB" sz="120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ADAE</a:t>
              </a:r>
            </a:p>
          </p:txBody>
        </p:sp>
      </p:grpSp>
      <p:pic>
        <p:nvPicPr>
          <p:cNvPr id="54" name="Picture 53" descr="tfrmt hex, which looks a bit like a blueprint with tfrmt written over it">
            <a:extLst>
              <a:ext uri="{FF2B5EF4-FFF2-40B4-BE49-F238E27FC236}">
                <a16:creationId xmlns:a16="http://schemas.microsoft.com/office/drawing/2014/main" id="{C81753EC-72E7-4345-B0AC-3E4B25A348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46" y="577227"/>
            <a:ext cx="1666153" cy="16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6576 -0.17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8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o swimming flag sign">
            <a:extLst>
              <a:ext uri="{FF2B5EF4-FFF2-40B4-BE49-F238E27FC236}">
                <a16:creationId xmlns:a16="http://schemas.microsoft.com/office/drawing/2014/main" id="{BCA9AAFA-D0F3-40A9-A777-996306A713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3" b="5187"/>
          <a:stretch/>
        </p:blipFill>
        <p:spPr>
          <a:xfrm>
            <a:off x="20" y="0"/>
            <a:ext cx="12191980" cy="6857990"/>
          </a:xfrm>
          <a:prstGeom prst="roundRect">
            <a:avLst>
              <a:gd name="adj" fmla="val 4782"/>
            </a:avLst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C6D42-A629-4BE8-8AAA-2DF7A643D0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172450" y="6343650"/>
            <a:ext cx="2776537" cy="269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B124F8D-6A21-41BB-B641-CA493D4F9456}" type="datetime4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26 July 2022</a:t>
            </a:fld>
            <a:endParaRPr lang="en-GB" sz="3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A82F4-C1C1-4451-9EFA-49A90E83DF3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85288" y="6343650"/>
            <a:ext cx="540000" cy="2698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F9F533D-B52E-4A2F-BF72-0ADD2D94BD75}" type="slidenum">
              <a:rPr lang="en-GB" sz="300" smtClean="0"/>
              <a:pPr>
                <a:lnSpc>
                  <a:spcPct val="90000"/>
                </a:lnSpc>
                <a:spcAft>
                  <a:spcPts val="600"/>
                </a:spcAft>
              </a:pPr>
              <a:t>56</a:t>
            </a:fld>
            <a:endParaRPr lang="en-GB" sz="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C3E1F-E25F-42AE-BD3B-C469D1DD10B2}"/>
              </a:ext>
            </a:extLst>
          </p:cNvPr>
          <p:cNvSpPr txBox="1"/>
          <p:nvPr/>
        </p:nvSpPr>
        <p:spPr>
          <a:xfrm>
            <a:off x="7425132" y="466422"/>
            <a:ext cx="6861369" cy="240631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400" b="1">
                <a:solidFill>
                  <a:srgbClr val="FF0000"/>
                </a:solidFill>
              </a:rPr>
              <a:t>CDISC Warning</a:t>
            </a:r>
          </a:p>
        </p:txBody>
      </p:sp>
    </p:spTree>
    <p:extLst>
      <p:ext uri="{BB962C8B-B14F-4D97-AF65-F5344CB8AC3E}">
        <p14:creationId xmlns:p14="http://schemas.microsoft.com/office/powerpoint/2010/main" val="152369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5350" y="915031"/>
            <a:ext cx="4152900" cy="548009"/>
          </a:xfrm>
        </p:spPr>
        <p:txBody>
          <a:bodyPr>
            <a:normAutofit fontScale="90000"/>
          </a:bodyPr>
          <a:lstStyle/>
          <a:p>
            <a:r>
              <a:rPr lang="en-GB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acher with students conducting scientific experiment">
            <a:extLst>
              <a:ext uri="{FF2B5EF4-FFF2-40B4-BE49-F238E27FC236}">
                <a16:creationId xmlns:a16="http://schemas.microsoft.com/office/drawing/2014/main" id="{236711BA-D80A-4ECD-A61A-C6E7FBDDB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7"/>
          <a:stretch/>
        </p:blipFill>
        <p:spPr>
          <a:xfrm>
            <a:off x="0" y="0"/>
            <a:ext cx="12192000" cy="687418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FC51-CF7F-439D-A74E-4DB46B0D55D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FA9B1-8C8D-4614-A54A-AA4E5451FB7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087DE-39B1-4B02-9F81-FDD53094166E}"/>
              </a:ext>
            </a:extLst>
          </p:cNvPr>
          <p:cNvSpPr txBox="1"/>
          <p:nvPr/>
        </p:nvSpPr>
        <p:spPr>
          <a:xfrm>
            <a:off x="1900719" y="6949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92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400" b="1">
                <a:solidFill>
                  <a:srgbClr val="F36633"/>
                </a:solidFill>
                <a:latin typeface="Arial"/>
                <a:ea typeface="+mj-ea"/>
              </a:rPr>
              <a:t>Demo time</a:t>
            </a:r>
            <a:endParaRPr lang="en-GB" sz="4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3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7A7724-C32C-44BC-BBBC-7E0C0D7E95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GB" sz="1700"/>
              <a:t>Following the creation of the other variables in `</a:t>
            </a:r>
            <a:r>
              <a:rPr lang="en-GB" sz="1700" err="1"/>
              <a:t>adsl_decode</a:t>
            </a:r>
            <a:r>
              <a:rPr lang="en-GB" sz="1700"/>
              <a:t>`, use the specifications to make the ACOUNTRY and RACEN.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/>
              <a:t>Add baseline values for height, weight and BMI to </a:t>
            </a:r>
            <a:r>
              <a:rPr lang="en-GB" sz="1700" err="1"/>
              <a:t>adsl</a:t>
            </a:r>
            <a:r>
              <a:rPr lang="en-GB" sz="1700"/>
              <a:t> (should be called HEIGHTBL, WEIGHTBL, and BMIBL respectively). These values should be extracted and calculated from the `</a:t>
            </a:r>
            <a:r>
              <a:rPr lang="en-GB" sz="1700" err="1"/>
              <a:t>vs`</a:t>
            </a:r>
            <a:r>
              <a:rPr lang="en-GB" sz="1700"/>
              <a:t> dataset where `VSBLFL` is "Y" and added to the `</a:t>
            </a:r>
            <a:r>
              <a:rPr lang="en-GB" sz="1700" err="1"/>
              <a:t>adsl_decode</a:t>
            </a:r>
            <a:r>
              <a:rPr lang="en-GB" sz="1700"/>
              <a:t>` dataset to make `</a:t>
            </a:r>
            <a:r>
              <a:rPr lang="en-GB" sz="1700" err="1"/>
              <a:t>adsl_bl</a:t>
            </a:r>
            <a:r>
              <a:rPr lang="en-GB" sz="1700"/>
              <a:t>`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/>
              <a:t>Create a safety flag. "Y" for all subject who received a dose or who were on placebo. This can be derived from the `ex` dataset where the participants have either an exposure (`EXDOSE` &gt; 0) or are placebo. Add this to the code for `</a:t>
            </a:r>
            <a:r>
              <a:rPr lang="en-GB" sz="1700" err="1"/>
              <a:t>adsl_ex</a:t>
            </a:r>
            <a:r>
              <a:rPr lang="en-GB" sz="1700"/>
              <a:t>` to create `</a:t>
            </a:r>
            <a:r>
              <a:rPr lang="en-GB" sz="1700" err="1"/>
              <a:t>adsl</a:t>
            </a:r>
            <a:r>
              <a:rPr lang="en-GB" sz="1700"/>
              <a:t>`.</a:t>
            </a:r>
          </a:p>
          <a:p>
            <a:pPr marL="457200" indent="-457200">
              <a:buFont typeface="+mj-lt"/>
              <a:buAutoNum type="alphaUcPeriod"/>
            </a:pPr>
            <a:endParaRPr lang="en-GB" sz="1700"/>
          </a:p>
          <a:p>
            <a:pPr marL="457200" indent="-457200">
              <a:buFont typeface="+mj-lt"/>
              <a:buAutoNum type="alphaUcPeriod"/>
            </a:pPr>
            <a:r>
              <a:rPr lang="en-GB" sz="1700" u="sng"/>
              <a:t>BONUS</a:t>
            </a:r>
            <a:r>
              <a:rPr lang="en-GB" sz="1700"/>
              <a:t>: Make `ADAE` by first pulling together the predecessors, and then making `ASTDT` and `AENDT` by extracting the date from `AESTDTC` and `AEENDTC` respectively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96EC-9A0C-4D94-869D-7F5B5C4D0A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489E-EC57-4C24-8422-831470A3771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FD61A-22CD-4E6F-A5C5-B62A9E4DFA2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9E1057F-9D16-42FB-92C6-F7D88082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4 : SDTM to </a:t>
            </a:r>
            <a:r>
              <a:rPr lang="en-GB" err="1"/>
              <a:t>ADaM</a:t>
            </a:r>
            <a:r>
              <a:rPr lang="en-GB"/>
              <a:t> data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895DEA9-696F-4235-86A9-E4BAD7791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5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195585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626773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199359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57610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7714173" y="26091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0524" y="3359805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560065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597646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3444545" y="4453920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5898329" y="4418949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Create </a:t>
              </a:r>
              <a:r>
                <a:rPr lang="en-GB" sz="1200" err="1"/>
                <a:t>ADaMs</a:t>
              </a:r>
              <a:r>
                <a:rPr lang="en-GB" sz="120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/>
                <a:t>    ADAE</a:t>
              </a:r>
            </a:p>
          </p:txBody>
        </p:sp>
      </p:grpSp>
      <p:pic>
        <p:nvPicPr>
          <p:cNvPr id="54" name="Picture 53" descr="tfrmt hex, which looks a bit like a blueprint with tfrmt written over it">
            <a:extLst>
              <a:ext uri="{FF2B5EF4-FFF2-40B4-BE49-F238E27FC236}">
                <a16:creationId xmlns:a16="http://schemas.microsoft.com/office/drawing/2014/main" id="{C81753EC-72E7-4345-B0AC-3E4B25A3487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146" y="577227"/>
            <a:ext cx="1666153" cy="16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16576 -0.176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-8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A413-A9B5-47F8-ABF8-DB3EF31EA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F8A6-A7BC-4144-BC4D-973AD7263A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C9804-2F17-48FC-8D72-C5DFCF118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EDC74-BA77-4D2D-83BF-584439B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Stick Notes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4D8E8A8-65BD-4D8B-98C8-11CEECFD4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Feedback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EA7B597-48F4-45C9-9DF7-E10149789D65}"/>
              </a:ext>
            </a:extLst>
          </p:cNvPr>
          <p:cNvSpPr/>
          <p:nvPr/>
        </p:nvSpPr>
        <p:spPr bwMode="auto">
          <a:xfrm>
            <a:off x="1438146" y="1999189"/>
            <a:ext cx="3703021" cy="2859622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 dirty="0">
                <a:solidFill>
                  <a:schemeClr val="tx1"/>
                </a:solidFill>
              </a:rPr>
              <a:t>Something positive that I’ve seen / learned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66BC13D-3F18-4CCB-A0C0-577A7223866A}"/>
              </a:ext>
            </a:extLst>
          </p:cNvPr>
          <p:cNvSpPr/>
          <p:nvPr/>
        </p:nvSpPr>
        <p:spPr bwMode="auto">
          <a:xfrm>
            <a:off x="6938865" y="1999189"/>
            <a:ext cx="3703021" cy="285962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Something I didn’t like / wasn’t useful</a:t>
            </a:r>
          </a:p>
        </p:txBody>
      </p:sp>
    </p:spTree>
    <p:extLst>
      <p:ext uri="{BB962C8B-B14F-4D97-AF65-F5344CB8AC3E}">
        <p14:creationId xmlns:p14="http://schemas.microsoft.com/office/powerpoint/2010/main" val="25061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To learn about some new packages</a:t>
            </a:r>
          </a:p>
          <a:p>
            <a:r>
              <a:rPr lang="en-GB"/>
              <a:t>Hands-on exercises</a:t>
            </a:r>
          </a:p>
          <a:p>
            <a:r>
              <a:rPr lang="en-GB"/>
              <a:t>Candy! </a:t>
            </a:r>
          </a:p>
          <a:p>
            <a:endParaRPr lang="en-GB"/>
          </a:p>
          <a:p>
            <a:pPr marL="0" indent="0">
              <a:buNone/>
            </a:pPr>
            <a:r>
              <a:rPr lang="en-GB"/>
              <a:t>But also,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to expect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AF3B4B-0157-4D53-B049-4AB9CC86E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2074DFD6-DF34-49FD-9E1C-6CA6659ED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6" y="3806836"/>
            <a:ext cx="3005024" cy="1690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5E6D68-C49C-438E-85DA-C1D963FB98AD}"/>
              </a:ext>
            </a:extLst>
          </p:cNvPr>
          <p:cNvSpPr/>
          <p:nvPr/>
        </p:nvSpPr>
        <p:spPr bwMode="auto">
          <a:xfrm>
            <a:off x="3904606" y="5058757"/>
            <a:ext cx="5212500" cy="481269"/>
          </a:xfrm>
          <a:prstGeom prst="round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kern="0">
                <a:solidFill>
                  <a:schemeClr val="tx1"/>
                </a:solidFill>
              </a:rPr>
              <a:t>Don’t forget to tell us about these!</a:t>
            </a:r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1579BE-ED5E-4254-A578-A6353C2829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Validation/qualification – See </a:t>
            </a:r>
            <a:r>
              <a:rPr lang="en-GB">
                <a:hlinkClick r:id="rId3"/>
              </a:rPr>
              <a:t>https://www.pharmar.org/</a:t>
            </a:r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F3CE-D93C-4224-B785-F3BC2B0CFF3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F7AFC-1C50-4726-948B-29280A81CB4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1EA6A0-0B34-4705-9E0B-3D9C5337E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will we not be talking about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39E7D4D-C09F-4719-86E5-0766B8D0F1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2766B-2B57-46C3-8BB7-1B5CAB9B4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624" y="2001927"/>
            <a:ext cx="6920753" cy="3606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90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CA413-A9B5-47F8-ABF8-DB3EF31EA2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0F8A6-A7BC-4144-BC4D-973AD7263A1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July 2022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5C9804-2F17-48FC-8D72-C5DFCF1185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AEDC74-BA77-4D2D-83BF-584439B2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Stick Notes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4D8E8A8-65BD-4D8B-98C8-11CEECFD41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Exercises</a:t>
            </a: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EEA7B597-48F4-45C9-9DF7-E10149789D65}"/>
              </a:ext>
            </a:extLst>
          </p:cNvPr>
          <p:cNvSpPr/>
          <p:nvPr/>
        </p:nvSpPr>
        <p:spPr bwMode="auto">
          <a:xfrm>
            <a:off x="1438146" y="1999189"/>
            <a:ext cx="3703021" cy="2859622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I’m done with this exercise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266BC13D-3F18-4CCB-A0C0-577A7223866A}"/>
              </a:ext>
            </a:extLst>
          </p:cNvPr>
          <p:cNvSpPr/>
          <p:nvPr/>
        </p:nvSpPr>
        <p:spPr bwMode="auto">
          <a:xfrm>
            <a:off x="6938865" y="1999189"/>
            <a:ext cx="3703021" cy="2859622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600" kern="0">
                <a:solidFill>
                  <a:schemeClr val="tx1"/>
                </a:solidFill>
              </a:rPr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42247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GSK " val="DqY5De45"/>
  <p:tag name="ARTICULATE_SLIDE_COUNT" val="3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SK 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95000"/>
          </a:schemeClr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5750" indent="-285750" algn="l" eaLnBrk="0" fontAlgn="auto" hangingPunct="0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kern="0"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normAutofit/>
      </a:bodyPr>
      <a:lstStyle>
        <a:defPPr marL="285750" indent="-285750" algn="l">
          <a:spcBef>
            <a:spcPts val="300"/>
          </a:spcBef>
          <a:spcAft>
            <a:spcPts val="300"/>
          </a:spcAft>
          <a:buClr>
            <a:schemeClr val="tx2"/>
          </a:buClr>
          <a:buSzPct val="110000"/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FC64C42-FD31-4645-8EA4-F7F1E0B32C5A}" vid="{75B4F402-4C66-47F2-964F-78688538E0BA}"/>
    </a:ext>
  </a:extLst>
</a:theme>
</file>

<file path=ppt/theme/theme2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SK_Template_2022">
      <a:dk1>
        <a:srgbClr val="000000"/>
      </a:dk1>
      <a:lt1>
        <a:sysClr val="window" lastClr="FFFFFF"/>
      </a:lt1>
      <a:dk2>
        <a:srgbClr val="F36633"/>
      </a:dk2>
      <a:lt2>
        <a:srgbClr val="959595"/>
      </a:lt2>
      <a:accent1>
        <a:srgbClr val="6658A6"/>
      </a:accent1>
      <a:accent2>
        <a:srgbClr val="E21860"/>
      </a:accent2>
      <a:accent3>
        <a:srgbClr val="69B445"/>
      </a:accent3>
      <a:accent4>
        <a:srgbClr val="244EA2"/>
      </a:accent4>
      <a:accent5>
        <a:srgbClr val="FFC709"/>
      </a:accent5>
      <a:accent6>
        <a:srgbClr val="DC4133"/>
      </a:accent6>
      <a:hlink>
        <a:srgbClr val="000000"/>
      </a:hlink>
      <a:folHlink>
        <a:srgbClr val="F0EFED"/>
      </a:folHlink>
    </a:clrScheme>
    <a:fontScheme name="GSK_Template_2022">
      <a:majorFont>
        <a:latin typeface="Arial"/>
        <a:ea typeface=""/>
        <a:cs typeface="Noto Sans"/>
      </a:majorFont>
      <a:minorFont>
        <a:latin typeface="Arial"/>
        <a:ea typeface=""/>
        <a:cs typeface="Noto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269D60A26F4642AA1E677256F2E032" ma:contentTypeVersion="12" ma:contentTypeDescription="Create a new document." ma:contentTypeScope="" ma:versionID="f78fec7a3d50c6fb2d1fc7c451cf99a7">
  <xsd:schema xmlns:xsd="http://www.w3.org/2001/XMLSchema" xmlns:xs="http://www.w3.org/2001/XMLSchema" xmlns:p="http://schemas.microsoft.com/office/2006/metadata/properties" xmlns:ns2="550a3387-8665-414f-a969-20fd01afbfbd" xmlns:ns3="9641202b-d8e1-479a-b9d3-80668c928eba" targetNamespace="http://schemas.microsoft.com/office/2006/metadata/properties" ma:root="true" ma:fieldsID="7792736fe7935a0c0bd46b951e871362" ns2:_="" ns3:_="">
    <xsd:import namespace="550a3387-8665-414f-a969-20fd01afbfbd"/>
    <xsd:import namespace="9641202b-d8e1-479a-b9d3-80668c928e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a3387-8665-414f-a969-20fd01afbf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c451d461-d530-465a-81eb-73ef42a83d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41202b-d8e1-479a-b9d3-80668c928eb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2240b4c-4e80-4d68-81c1-f83c290622ca}" ma:internalName="TaxCatchAll" ma:showField="CatchAllData" ma:web="9641202b-d8e1-479a-b9d3-80668c928e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50a3387-8665-414f-a969-20fd01afbfbd">
      <Terms xmlns="http://schemas.microsoft.com/office/infopath/2007/PartnerControls"/>
    </lcf76f155ced4ddcb4097134ff3c332f>
    <TaxCatchAll xmlns="9641202b-d8e1-479a-b9d3-80668c928eba" xsi:nil="true"/>
  </documentManagement>
</p:properties>
</file>

<file path=customXml/itemProps1.xml><?xml version="1.0" encoding="utf-8"?>
<ds:datastoreItem xmlns:ds="http://schemas.openxmlformats.org/officeDocument/2006/customXml" ds:itemID="{57AB70DE-9B6A-4A9D-AC02-794BE4A64096}">
  <ds:schemaRefs>
    <ds:schemaRef ds:uri="550a3387-8665-414f-a969-20fd01afbfbd"/>
    <ds:schemaRef ds:uri="9641202b-d8e1-479a-b9d3-80668c928e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0B0B9B-E021-41F1-B2B7-67FF994F4F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FC8329-C6F9-417B-AFDE-5E22243E6E66}">
  <ds:schemaRefs>
    <ds:schemaRef ds:uri="550a3387-8665-414f-a969-20fd01afbfbd"/>
    <ds:schemaRef ds:uri="9641202b-d8e1-479a-b9d3-80668c928e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GSK 7315_GSK Template_16 (002)</Template>
  <TotalTime>168</TotalTime>
  <Words>4422</Words>
  <Application>Microsoft Office PowerPoint</Application>
  <PresentationFormat>Widescreen</PresentationFormat>
  <Paragraphs>1002</Paragraphs>
  <Slides>64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Consolas</vt:lpstr>
      <vt:lpstr>Courier New</vt:lpstr>
      <vt:lpstr>Lucida Grande</vt:lpstr>
      <vt:lpstr>Source Sans Pro</vt:lpstr>
      <vt:lpstr>GSK </vt:lpstr>
      <vt:lpstr>Welcome info</vt:lpstr>
      <vt:lpstr>Clinical Reporting in R</vt:lpstr>
      <vt:lpstr>Am I in the right room?</vt:lpstr>
      <vt:lpstr>Hands up if you’re expecting to hear about…</vt:lpstr>
      <vt:lpstr>What will we learn in this Workshop?</vt:lpstr>
      <vt:lpstr>Expectations</vt:lpstr>
      <vt:lpstr>What to expect</vt:lpstr>
      <vt:lpstr>What will we not be talking about</vt:lpstr>
      <vt:lpstr>Stick Notes</vt:lpstr>
      <vt:lpstr>Stick Notes</vt:lpstr>
      <vt:lpstr>Handouts</vt:lpstr>
      <vt:lpstr>Introductions</vt:lpstr>
      <vt:lpstr>Introductions</vt:lpstr>
      <vt:lpstr>Don’t go getting that package name wrong!</vt:lpstr>
      <vt:lpstr>We’re starting with some orientation</vt:lpstr>
      <vt:lpstr>Coffee break @ 10:30m</vt:lpstr>
      <vt:lpstr>Let’s get coding…</vt:lpstr>
      <vt:lpstr>Our environment</vt:lpstr>
      <vt:lpstr>Stick Notes</vt:lpstr>
      <vt:lpstr>Exercise 1</vt:lpstr>
      <vt:lpstr>Exercise 1b</vt:lpstr>
      <vt:lpstr>We’re getting there…</vt:lpstr>
      <vt:lpstr>What do we do?</vt:lpstr>
      <vt:lpstr>Roadmap</vt:lpstr>
      <vt:lpstr>Exercise</vt:lpstr>
      <vt:lpstr>Roadmap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Analysis Results Data</vt:lpstr>
      <vt:lpstr>Roadmap</vt:lpstr>
      <vt:lpstr>Roadmap – pharmaverse</vt:lpstr>
      <vt:lpstr>The actual agenda this time!</vt:lpstr>
      <vt:lpstr>Plan for this workshop</vt:lpstr>
      <vt:lpstr>Study Information</vt:lpstr>
      <vt:lpstr>Map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PowerPoint Presentation</vt:lpstr>
      <vt:lpstr>Exercise 2: Making Mock Shells</vt:lpstr>
      <vt:lpstr>Stick Notes</vt:lpstr>
      <vt:lpstr>Exercise 3</vt:lpstr>
      <vt:lpstr>Map</vt:lpstr>
      <vt:lpstr>PowerPoint Presentation</vt:lpstr>
      <vt:lpstr>Building ADaMs process flow </vt:lpstr>
      <vt:lpstr>{metacore} </vt:lpstr>
      <vt:lpstr>{metatools}  </vt:lpstr>
      <vt:lpstr>{admiral} </vt:lpstr>
      <vt:lpstr>PowerPoint Presentation</vt:lpstr>
      <vt:lpstr>Exercise 4 : SDTM to ADaM data</vt:lpstr>
      <vt:lpstr>Map</vt:lpstr>
      <vt:lpstr>Stick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GSK PowerPoint template</dc:title>
  <dc:creator>Russell Perry</dc:creator>
  <cp:lastModifiedBy>Christina Fillmore</cp:lastModifiedBy>
  <cp:revision>2</cp:revision>
  <cp:lastPrinted>2022-07-25T10:02:21Z</cp:lastPrinted>
  <dcterms:created xsi:type="dcterms:W3CDTF">2022-06-01T13:07:00Z</dcterms:created>
  <dcterms:modified xsi:type="dcterms:W3CDTF">2022-07-26T10:19:21Z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0x0101002B269D60A26F4642AA1E677256F2E032</vt:lpwstr>
  </property>
  <property fmtid="{D5CDD505-2E9C-101B-9397-08002B2CF9AE}" pid="3" name="MediaServiceImageTags">
    <vt:lpwstr/>
  </property>
  <property fmtid="{D5CDD505-2E9C-101B-9397-08002B2CF9AE}" pid="4" name="ArticulateGUID">
    <vt:lpwstr>15CDE283-B26F-4D28-871F-EAED173C219D</vt:lpwstr>
  </property>
  <property fmtid="{D5CDD505-2E9C-101B-9397-08002B2CF9AE}" pid="5" name="ArticulatePath">
    <vt:lpwstr>Presentation1</vt:lpwstr>
  </property>
</Properties>
</file>